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2" r:id="rId6"/>
    <p:sldId id="261" r:id="rId7"/>
    <p:sldId id="274" r:id="rId8"/>
    <p:sldId id="268" r:id="rId9"/>
    <p:sldId id="272" r:id="rId10"/>
    <p:sldId id="267" r:id="rId11"/>
    <p:sldId id="273" r:id="rId12"/>
    <p:sldId id="276" r:id="rId13"/>
    <p:sldId id="278" r:id="rId14"/>
    <p:sldId id="265" r:id="rId15"/>
    <p:sldId id="303" r:id="rId16"/>
    <p:sldId id="299" r:id="rId17"/>
    <p:sldId id="275" r:id="rId18"/>
    <p:sldId id="263" r:id="rId19"/>
    <p:sldId id="304" r:id="rId20"/>
    <p:sldId id="277" r:id="rId21"/>
    <p:sldId id="279" r:id="rId22"/>
    <p:sldId id="271" r:id="rId23"/>
    <p:sldId id="290" r:id="rId24"/>
    <p:sldId id="305" r:id="rId25"/>
    <p:sldId id="300" r:id="rId26"/>
    <p:sldId id="285" r:id="rId27"/>
    <p:sldId id="287" r:id="rId28"/>
    <p:sldId id="306" r:id="rId29"/>
    <p:sldId id="286" r:id="rId30"/>
    <p:sldId id="281" r:id="rId31"/>
    <p:sldId id="307" r:id="rId32"/>
    <p:sldId id="314" r:id="rId33"/>
    <p:sldId id="282" r:id="rId34"/>
    <p:sldId id="280" r:id="rId35"/>
    <p:sldId id="308" r:id="rId36"/>
    <p:sldId id="295" r:id="rId37"/>
    <p:sldId id="284" r:id="rId38"/>
    <p:sldId id="310" r:id="rId39"/>
    <p:sldId id="311" r:id="rId40"/>
    <p:sldId id="283" r:id="rId41"/>
    <p:sldId id="312" r:id="rId42"/>
    <p:sldId id="313" r:id="rId43"/>
    <p:sldId id="288" r:id="rId44"/>
    <p:sldId id="309" r:id="rId45"/>
    <p:sldId id="293" r:id="rId46"/>
    <p:sldId id="292" r:id="rId47"/>
    <p:sldId id="291" r:id="rId48"/>
    <p:sldId id="294" r:id="rId49"/>
    <p:sldId id="264" r:id="rId50"/>
    <p:sldId id="296" r:id="rId51"/>
    <p:sldId id="301" r:id="rId5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50" autoAdjust="0"/>
    <p:restoredTop sz="94660"/>
  </p:normalViewPr>
  <p:slideViewPr>
    <p:cSldViewPr snapToGrid="0">
      <p:cViewPr varScale="1">
        <p:scale>
          <a:sx n="60" d="100"/>
          <a:sy n="60" d="100"/>
        </p:scale>
        <p:origin x="1056"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3205B7-6193-4A72-B820-0C23A6D40638}" type="doc">
      <dgm:prSet loTypeId="urn:microsoft.com/office/officeart/2008/layout/HorizontalMultiLevelHierarchy" loCatId="hierarchy" qsTypeId="urn:microsoft.com/office/officeart/2005/8/quickstyle/simple1" qsCatId="simple" csTypeId="urn:microsoft.com/office/officeart/2005/8/colors/accent2_3" csCatId="accent2" phldr="1"/>
      <dgm:spPr/>
      <dgm:t>
        <a:bodyPr/>
        <a:lstStyle/>
        <a:p>
          <a:endParaRPr lang="tr-TR"/>
        </a:p>
      </dgm:t>
    </dgm:pt>
    <dgm:pt modelId="{6376FF75-C651-4545-A7BE-38BFC4A5C8C4}">
      <dgm:prSet phldrT="[Metin]"/>
      <dgm:spPr>
        <a:solidFill>
          <a:schemeClr val="bg1">
            <a:lumMod val="75000"/>
          </a:schemeClr>
        </a:solidFill>
      </dgm:spPr>
      <dgm:t>
        <a:bodyPr/>
        <a:lstStyle/>
        <a:p>
          <a:r>
            <a:rPr lang="tr-TR" dirty="0"/>
            <a:t>DOCUMENTS</a:t>
          </a:r>
        </a:p>
      </dgm:t>
    </dgm:pt>
    <dgm:pt modelId="{CD0CAEB0-B1C9-48BF-BB5E-D1DA4DDBD11D}" type="parTrans" cxnId="{B2EFE042-9664-4126-A36F-602CDFCBF5DC}">
      <dgm:prSet/>
      <dgm:spPr/>
      <dgm:t>
        <a:bodyPr/>
        <a:lstStyle/>
        <a:p>
          <a:endParaRPr lang="tr-TR"/>
        </a:p>
      </dgm:t>
    </dgm:pt>
    <dgm:pt modelId="{4BCC3F10-7FE8-4836-A90F-E4C2F8698FDB}" type="sibTrans" cxnId="{B2EFE042-9664-4126-A36F-602CDFCBF5DC}">
      <dgm:prSet/>
      <dgm:spPr/>
      <dgm:t>
        <a:bodyPr/>
        <a:lstStyle/>
        <a:p>
          <a:endParaRPr lang="tr-TR"/>
        </a:p>
      </dgm:t>
    </dgm:pt>
    <dgm:pt modelId="{9DE12CD9-A621-4103-A8AA-F5855FC8D338}">
      <dgm:prSet phldrT="[Metin]"/>
      <dgm:spPr>
        <a:solidFill>
          <a:schemeClr val="bg1">
            <a:lumMod val="75000"/>
          </a:schemeClr>
        </a:solidFill>
      </dgm:spPr>
      <dgm:t>
        <a:bodyPr/>
        <a:lstStyle/>
        <a:p>
          <a:r>
            <a:rPr lang="tr-TR" dirty="0"/>
            <a:t>PAID PERMISSION</a:t>
          </a:r>
        </a:p>
      </dgm:t>
    </dgm:pt>
    <dgm:pt modelId="{86756A18-8BB6-47F5-BD5A-D030A822B54B}" type="parTrans" cxnId="{08DE0B1A-AD99-48F7-A855-DADD51B881E8}">
      <dgm:prSet/>
      <dgm:spPr/>
      <dgm:t>
        <a:bodyPr/>
        <a:lstStyle/>
        <a:p>
          <a:endParaRPr lang="tr-TR"/>
        </a:p>
      </dgm:t>
    </dgm:pt>
    <dgm:pt modelId="{892020AE-1027-44A0-8939-BB9E64AAE023}" type="sibTrans" cxnId="{08DE0B1A-AD99-48F7-A855-DADD51B881E8}">
      <dgm:prSet/>
      <dgm:spPr/>
      <dgm:t>
        <a:bodyPr/>
        <a:lstStyle/>
        <a:p>
          <a:endParaRPr lang="tr-TR"/>
        </a:p>
      </dgm:t>
    </dgm:pt>
    <dgm:pt modelId="{ED5FCE30-C20E-4B0C-AB77-55513187972D}">
      <dgm:prSet phldrT="[Metin]"/>
      <dgm:spPr>
        <a:solidFill>
          <a:schemeClr val="bg1">
            <a:lumMod val="75000"/>
          </a:schemeClr>
        </a:solidFill>
      </dgm:spPr>
      <dgm:t>
        <a:bodyPr/>
        <a:lstStyle/>
        <a:p>
          <a:r>
            <a:rPr lang="tr-TR" dirty="0"/>
            <a:t>UNPAID PERMISSION</a:t>
          </a:r>
        </a:p>
      </dgm:t>
    </dgm:pt>
    <dgm:pt modelId="{79B2F596-1985-4BE9-B98C-16330F9D09B7}" type="parTrans" cxnId="{67AAA877-27A1-464B-AC25-7175B21F9FF6}">
      <dgm:prSet/>
      <dgm:spPr/>
      <dgm:t>
        <a:bodyPr/>
        <a:lstStyle/>
        <a:p>
          <a:endParaRPr lang="tr-TR"/>
        </a:p>
      </dgm:t>
    </dgm:pt>
    <dgm:pt modelId="{EF8C6244-2A9A-4FF7-BCE1-1F6F54F1DE73}" type="sibTrans" cxnId="{67AAA877-27A1-464B-AC25-7175B21F9FF6}">
      <dgm:prSet/>
      <dgm:spPr/>
      <dgm:t>
        <a:bodyPr/>
        <a:lstStyle/>
        <a:p>
          <a:endParaRPr lang="tr-TR"/>
        </a:p>
      </dgm:t>
    </dgm:pt>
    <dgm:pt modelId="{FFBAE6E5-99AB-48F2-8800-3AC6A0C656E8}">
      <dgm:prSet phldrT="[Metin]"/>
      <dgm:spPr>
        <a:solidFill>
          <a:schemeClr val="bg1">
            <a:lumMod val="75000"/>
          </a:schemeClr>
        </a:solidFill>
      </dgm:spPr>
      <dgm:t>
        <a:bodyPr/>
        <a:lstStyle/>
        <a:p>
          <a:r>
            <a:rPr lang="tr-TR" dirty="0"/>
            <a:t>HOURLY PERMISSION</a:t>
          </a:r>
        </a:p>
      </dgm:t>
    </dgm:pt>
    <dgm:pt modelId="{75AFEF6F-1AE0-4B65-8F7B-7D0D8BE8305D}" type="parTrans" cxnId="{EB94E672-7349-426E-A172-F5CF376B93FC}">
      <dgm:prSet/>
      <dgm:spPr/>
      <dgm:t>
        <a:bodyPr/>
        <a:lstStyle/>
        <a:p>
          <a:endParaRPr lang="tr-TR"/>
        </a:p>
      </dgm:t>
    </dgm:pt>
    <dgm:pt modelId="{0E218F46-E7C5-468B-A36F-9BA6DC89CC5F}" type="sibTrans" cxnId="{EB94E672-7349-426E-A172-F5CF376B93FC}">
      <dgm:prSet/>
      <dgm:spPr/>
      <dgm:t>
        <a:bodyPr/>
        <a:lstStyle/>
        <a:p>
          <a:endParaRPr lang="tr-TR"/>
        </a:p>
      </dgm:t>
    </dgm:pt>
    <dgm:pt modelId="{428F7224-8444-4DFE-B8C5-AFB0725AD129}">
      <dgm:prSet/>
      <dgm:spPr>
        <a:solidFill>
          <a:schemeClr val="bg1">
            <a:lumMod val="75000"/>
          </a:schemeClr>
        </a:solidFill>
      </dgm:spPr>
      <dgm:t>
        <a:bodyPr/>
        <a:lstStyle/>
        <a:p>
          <a:r>
            <a:rPr lang="tr-TR" dirty="0"/>
            <a:t>ASSIGNMENT</a:t>
          </a:r>
        </a:p>
      </dgm:t>
    </dgm:pt>
    <dgm:pt modelId="{DA8C5224-55CF-46CD-8F6F-7609FC9831D5}" type="parTrans" cxnId="{26181C6B-476D-4416-AE48-DEBE3F7DD0C7}">
      <dgm:prSet/>
      <dgm:spPr/>
      <dgm:t>
        <a:bodyPr/>
        <a:lstStyle/>
        <a:p>
          <a:endParaRPr lang="tr-TR"/>
        </a:p>
      </dgm:t>
    </dgm:pt>
    <dgm:pt modelId="{35F3B002-083A-4976-837B-2233B4DE3BFA}" type="sibTrans" cxnId="{26181C6B-476D-4416-AE48-DEBE3F7DD0C7}">
      <dgm:prSet/>
      <dgm:spPr/>
      <dgm:t>
        <a:bodyPr/>
        <a:lstStyle/>
        <a:p>
          <a:endParaRPr lang="tr-TR"/>
        </a:p>
      </dgm:t>
    </dgm:pt>
    <dgm:pt modelId="{971B817D-7B82-4C08-AD5A-D2F63FC3469F}" type="pres">
      <dgm:prSet presAssocID="{0F3205B7-6193-4A72-B820-0C23A6D40638}" presName="Name0" presStyleCnt="0">
        <dgm:presLayoutVars>
          <dgm:chPref val="1"/>
          <dgm:dir/>
          <dgm:animOne val="branch"/>
          <dgm:animLvl val="lvl"/>
          <dgm:resizeHandles val="exact"/>
        </dgm:presLayoutVars>
      </dgm:prSet>
      <dgm:spPr/>
    </dgm:pt>
    <dgm:pt modelId="{3BAB1A8E-7AF7-467E-8BE3-658B6C9A4687}" type="pres">
      <dgm:prSet presAssocID="{6376FF75-C651-4545-A7BE-38BFC4A5C8C4}" presName="root1" presStyleCnt="0"/>
      <dgm:spPr/>
    </dgm:pt>
    <dgm:pt modelId="{4160F8BF-1222-4610-A184-8A9674C4B111}" type="pres">
      <dgm:prSet presAssocID="{6376FF75-C651-4545-A7BE-38BFC4A5C8C4}" presName="LevelOneTextNode" presStyleLbl="node0" presStyleIdx="0" presStyleCnt="1">
        <dgm:presLayoutVars>
          <dgm:chPref val="3"/>
        </dgm:presLayoutVars>
      </dgm:prSet>
      <dgm:spPr/>
    </dgm:pt>
    <dgm:pt modelId="{3A2F48FF-398A-4EBD-9908-1A2B42C56D65}" type="pres">
      <dgm:prSet presAssocID="{6376FF75-C651-4545-A7BE-38BFC4A5C8C4}" presName="level2hierChild" presStyleCnt="0"/>
      <dgm:spPr/>
    </dgm:pt>
    <dgm:pt modelId="{8FF52C4F-F3CD-4C4C-809E-2F67D4D843BC}" type="pres">
      <dgm:prSet presAssocID="{86756A18-8BB6-47F5-BD5A-D030A822B54B}" presName="conn2-1" presStyleLbl="parChTrans1D2" presStyleIdx="0" presStyleCnt="4"/>
      <dgm:spPr/>
    </dgm:pt>
    <dgm:pt modelId="{A001A4D4-C695-47AD-85A8-D64849866725}" type="pres">
      <dgm:prSet presAssocID="{86756A18-8BB6-47F5-BD5A-D030A822B54B}" presName="connTx" presStyleLbl="parChTrans1D2" presStyleIdx="0" presStyleCnt="4"/>
      <dgm:spPr/>
    </dgm:pt>
    <dgm:pt modelId="{011C9681-FB28-43D4-B30B-C54F390B3B34}" type="pres">
      <dgm:prSet presAssocID="{9DE12CD9-A621-4103-A8AA-F5855FC8D338}" presName="root2" presStyleCnt="0"/>
      <dgm:spPr/>
    </dgm:pt>
    <dgm:pt modelId="{9A1FEDC6-A1F8-40E4-8747-F10F1DA0D280}" type="pres">
      <dgm:prSet presAssocID="{9DE12CD9-A621-4103-A8AA-F5855FC8D338}" presName="LevelTwoTextNode" presStyleLbl="node2" presStyleIdx="0" presStyleCnt="4">
        <dgm:presLayoutVars>
          <dgm:chPref val="3"/>
        </dgm:presLayoutVars>
      </dgm:prSet>
      <dgm:spPr/>
    </dgm:pt>
    <dgm:pt modelId="{73FAFCA3-E94F-42B8-B5FC-53C85C8DAE2B}" type="pres">
      <dgm:prSet presAssocID="{9DE12CD9-A621-4103-A8AA-F5855FC8D338}" presName="level3hierChild" presStyleCnt="0"/>
      <dgm:spPr/>
    </dgm:pt>
    <dgm:pt modelId="{288554E3-8103-4CC5-82B0-1610B22F99CC}" type="pres">
      <dgm:prSet presAssocID="{79B2F596-1985-4BE9-B98C-16330F9D09B7}" presName="conn2-1" presStyleLbl="parChTrans1D2" presStyleIdx="1" presStyleCnt="4"/>
      <dgm:spPr/>
    </dgm:pt>
    <dgm:pt modelId="{CBB2A293-FAC0-476D-AF0B-F4E2BC9207A6}" type="pres">
      <dgm:prSet presAssocID="{79B2F596-1985-4BE9-B98C-16330F9D09B7}" presName="connTx" presStyleLbl="parChTrans1D2" presStyleIdx="1" presStyleCnt="4"/>
      <dgm:spPr/>
    </dgm:pt>
    <dgm:pt modelId="{F5708813-82E8-4C57-989C-6C10A3897E86}" type="pres">
      <dgm:prSet presAssocID="{ED5FCE30-C20E-4B0C-AB77-55513187972D}" presName="root2" presStyleCnt="0"/>
      <dgm:spPr/>
    </dgm:pt>
    <dgm:pt modelId="{EE3E4456-8742-44E1-9EE8-B24935CF6621}" type="pres">
      <dgm:prSet presAssocID="{ED5FCE30-C20E-4B0C-AB77-55513187972D}" presName="LevelTwoTextNode" presStyleLbl="node2" presStyleIdx="1" presStyleCnt="4">
        <dgm:presLayoutVars>
          <dgm:chPref val="3"/>
        </dgm:presLayoutVars>
      </dgm:prSet>
      <dgm:spPr/>
    </dgm:pt>
    <dgm:pt modelId="{28A95956-C804-4BB7-8B83-F71C7AF7D01B}" type="pres">
      <dgm:prSet presAssocID="{ED5FCE30-C20E-4B0C-AB77-55513187972D}" presName="level3hierChild" presStyleCnt="0"/>
      <dgm:spPr/>
    </dgm:pt>
    <dgm:pt modelId="{C5488FC2-CEA6-4DBF-B8D3-294E49B83D0B}" type="pres">
      <dgm:prSet presAssocID="{75AFEF6F-1AE0-4B65-8F7B-7D0D8BE8305D}" presName="conn2-1" presStyleLbl="parChTrans1D2" presStyleIdx="2" presStyleCnt="4"/>
      <dgm:spPr/>
    </dgm:pt>
    <dgm:pt modelId="{EC8CBD71-B4C0-4535-A70F-3FB40C84D40C}" type="pres">
      <dgm:prSet presAssocID="{75AFEF6F-1AE0-4B65-8F7B-7D0D8BE8305D}" presName="connTx" presStyleLbl="parChTrans1D2" presStyleIdx="2" presStyleCnt="4"/>
      <dgm:spPr/>
    </dgm:pt>
    <dgm:pt modelId="{B45C82C0-CF67-46E7-ABAA-A8C84AB607D9}" type="pres">
      <dgm:prSet presAssocID="{FFBAE6E5-99AB-48F2-8800-3AC6A0C656E8}" presName="root2" presStyleCnt="0"/>
      <dgm:spPr/>
    </dgm:pt>
    <dgm:pt modelId="{F91C9437-C82D-45EE-A4F7-C16B98E1F00E}" type="pres">
      <dgm:prSet presAssocID="{FFBAE6E5-99AB-48F2-8800-3AC6A0C656E8}" presName="LevelTwoTextNode" presStyleLbl="node2" presStyleIdx="2" presStyleCnt="4">
        <dgm:presLayoutVars>
          <dgm:chPref val="3"/>
        </dgm:presLayoutVars>
      </dgm:prSet>
      <dgm:spPr/>
    </dgm:pt>
    <dgm:pt modelId="{D2DCFB52-FBF8-4709-A8CF-F0D18934E0BD}" type="pres">
      <dgm:prSet presAssocID="{FFBAE6E5-99AB-48F2-8800-3AC6A0C656E8}" presName="level3hierChild" presStyleCnt="0"/>
      <dgm:spPr/>
    </dgm:pt>
    <dgm:pt modelId="{8979AE36-402B-41A0-9063-749F53F87A06}" type="pres">
      <dgm:prSet presAssocID="{DA8C5224-55CF-46CD-8F6F-7609FC9831D5}" presName="conn2-1" presStyleLbl="parChTrans1D2" presStyleIdx="3" presStyleCnt="4"/>
      <dgm:spPr/>
    </dgm:pt>
    <dgm:pt modelId="{54E51794-8C34-4397-9B6C-7BC63A6BA639}" type="pres">
      <dgm:prSet presAssocID="{DA8C5224-55CF-46CD-8F6F-7609FC9831D5}" presName="connTx" presStyleLbl="parChTrans1D2" presStyleIdx="3" presStyleCnt="4"/>
      <dgm:spPr/>
    </dgm:pt>
    <dgm:pt modelId="{18439548-3030-4361-8842-D075C9E27DA4}" type="pres">
      <dgm:prSet presAssocID="{428F7224-8444-4DFE-B8C5-AFB0725AD129}" presName="root2" presStyleCnt="0"/>
      <dgm:spPr/>
    </dgm:pt>
    <dgm:pt modelId="{651D4AB5-3FDA-4826-8743-F962A205D227}" type="pres">
      <dgm:prSet presAssocID="{428F7224-8444-4DFE-B8C5-AFB0725AD129}" presName="LevelTwoTextNode" presStyleLbl="node2" presStyleIdx="3" presStyleCnt="4">
        <dgm:presLayoutVars>
          <dgm:chPref val="3"/>
        </dgm:presLayoutVars>
      </dgm:prSet>
      <dgm:spPr/>
    </dgm:pt>
    <dgm:pt modelId="{BF098427-A0FA-45BD-A5D0-A425E572DFAB}" type="pres">
      <dgm:prSet presAssocID="{428F7224-8444-4DFE-B8C5-AFB0725AD129}" presName="level3hierChild" presStyleCnt="0"/>
      <dgm:spPr/>
    </dgm:pt>
  </dgm:ptLst>
  <dgm:cxnLst>
    <dgm:cxn modelId="{C4188505-F233-43FF-B6DE-F32506397ADB}" type="presOf" srcId="{75AFEF6F-1AE0-4B65-8F7B-7D0D8BE8305D}" destId="{C5488FC2-CEA6-4DBF-B8D3-294E49B83D0B}" srcOrd="0" destOrd="0" presId="urn:microsoft.com/office/officeart/2008/layout/HorizontalMultiLevelHierarchy"/>
    <dgm:cxn modelId="{08DE0B1A-AD99-48F7-A855-DADD51B881E8}" srcId="{6376FF75-C651-4545-A7BE-38BFC4A5C8C4}" destId="{9DE12CD9-A621-4103-A8AA-F5855FC8D338}" srcOrd="0" destOrd="0" parTransId="{86756A18-8BB6-47F5-BD5A-D030A822B54B}" sibTransId="{892020AE-1027-44A0-8939-BB9E64AAE023}"/>
    <dgm:cxn modelId="{9A8A531C-1F71-4580-9E13-300D6AE938FB}" type="presOf" srcId="{9DE12CD9-A621-4103-A8AA-F5855FC8D338}" destId="{9A1FEDC6-A1F8-40E4-8747-F10F1DA0D280}" srcOrd="0" destOrd="0" presId="urn:microsoft.com/office/officeart/2008/layout/HorizontalMultiLevelHierarchy"/>
    <dgm:cxn modelId="{D7EE5723-D070-46CE-B6A7-436BDC6BFFB7}" type="presOf" srcId="{86756A18-8BB6-47F5-BD5A-D030A822B54B}" destId="{8FF52C4F-F3CD-4C4C-809E-2F67D4D843BC}" srcOrd="0" destOrd="0" presId="urn:microsoft.com/office/officeart/2008/layout/HorizontalMultiLevelHierarchy"/>
    <dgm:cxn modelId="{A6692225-6E3B-4326-9AB5-A7CEC5EBFBCD}" type="presOf" srcId="{FFBAE6E5-99AB-48F2-8800-3AC6A0C656E8}" destId="{F91C9437-C82D-45EE-A4F7-C16B98E1F00E}" srcOrd="0" destOrd="0" presId="urn:microsoft.com/office/officeart/2008/layout/HorizontalMultiLevelHierarchy"/>
    <dgm:cxn modelId="{CBE2192D-24D6-48CF-B735-C60E17C56CA7}" type="presOf" srcId="{6376FF75-C651-4545-A7BE-38BFC4A5C8C4}" destId="{4160F8BF-1222-4610-A184-8A9674C4B111}" srcOrd="0" destOrd="0" presId="urn:microsoft.com/office/officeart/2008/layout/HorizontalMultiLevelHierarchy"/>
    <dgm:cxn modelId="{76362841-0C03-4508-B919-E019B54FC709}" type="presOf" srcId="{86756A18-8BB6-47F5-BD5A-D030A822B54B}" destId="{A001A4D4-C695-47AD-85A8-D64849866725}" srcOrd="1" destOrd="0" presId="urn:microsoft.com/office/officeart/2008/layout/HorizontalMultiLevelHierarchy"/>
    <dgm:cxn modelId="{B2EFE042-9664-4126-A36F-602CDFCBF5DC}" srcId="{0F3205B7-6193-4A72-B820-0C23A6D40638}" destId="{6376FF75-C651-4545-A7BE-38BFC4A5C8C4}" srcOrd="0" destOrd="0" parTransId="{CD0CAEB0-B1C9-48BF-BB5E-D1DA4DDBD11D}" sibTransId="{4BCC3F10-7FE8-4836-A90F-E4C2F8698FDB}"/>
    <dgm:cxn modelId="{26181C6B-476D-4416-AE48-DEBE3F7DD0C7}" srcId="{6376FF75-C651-4545-A7BE-38BFC4A5C8C4}" destId="{428F7224-8444-4DFE-B8C5-AFB0725AD129}" srcOrd="3" destOrd="0" parTransId="{DA8C5224-55CF-46CD-8F6F-7609FC9831D5}" sibTransId="{35F3B002-083A-4976-837B-2233B4DE3BFA}"/>
    <dgm:cxn modelId="{CB0F4E6B-7E95-4CC5-8211-2F2B01C9EF9D}" type="presOf" srcId="{79B2F596-1985-4BE9-B98C-16330F9D09B7}" destId="{288554E3-8103-4CC5-82B0-1610B22F99CC}" srcOrd="0" destOrd="0" presId="urn:microsoft.com/office/officeart/2008/layout/HorizontalMultiLevelHierarchy"/>
    <dgm:cxn modelId="{201B706F-632E-4970-9540-F73EA7BEC57D}" type="presOf" srcId="{ED5FCE30-C20E-4B0C-AB77-55513187972D}" destId="{EE3E4456-8742-44E1-9EE8-B24935CF6621}" srcOrd="0" destOrd="0" presId="urn:microsoft.com/office/officeart/2008/layout/HorizontalMultiLevelHierarchy"/>
    <dgm:cxn modelId="{EB94E672-7349-426E-A172-F5CF376B93FC}" srcId="{6376FF75-C651-4545-A7BE-38BFC4A5C8C4}" destId="{FFBAE6E5-99AB-48F2-8800-3AC6A0C656E8}" srcOrd="2" destOrd="0" parTransId="{75AFEF6F-1AE0-4B65-8F7B-7D0D8BE8305D}" sibTransId="{0E218F46-E7C5-468B-A36F-9BA6DC89CC5F}"/>
    <dgm:cxn modelId="{67AAA877-27A1-464B-AC25-7175B21F9FF6}" srcId="{6376FF75-C651-4545-A7BE-38BFC4A5C8C4}" destId="{ED5FCE30-C20E-4B0C-AB77-55513187972D}" srcOrd="1" destOrd="0" parTransId="{79B2F596-1985-4BE9-B98C-16330F9D09B7}" sibTransId="{EF8C6244-2A9A-4FF7-BCE1-1F6F54F1DE73}"/>
    <dgm:cxn modelId="{CB2EFD89-5777-4AC6-87DE-510A0AF8602C}" type="presOf" srcId="{428F7224-8444-4DFE-B8C5-AFB0725AD129}" destId="{651D4AB5-3FDA-4826-8743-F962A205D227}" srcOrd="0" destOrd="0" presId="urn:microsoft.com/office/officeart/2008/layout/HorizontalMultiLevelHierarchy"/>
    <dgm:cxn modelId="{AD4FFA90-8AD0-4BAD-8087-C067B8F23CE6}" type="presOf" srcId="{0F3205B7-6193-4A72-B820-0C23A6D40638}" destId="{971B817D-7B82-4C08-AD5A-D2F63FC3469F}" srcOrd="0" destOrd="0" presId="urn:microsoft.com/office/officeart/2008/layout/HorizontalMultiLevelHierarchy"/>
    <dgm:cxn modelId="{F92D86AD-59FA-48FB-9D94-FA7B91F78009}" type="presOf" srcId="{75AFEF6F-1AE0-4B65-8F7B-7D0D8BE8305D}" destId="{EC8CBD71-B4C0-4535-A70F-3FB40C84D40C}" srcOrd="1" destOrd="0" presId="urn:microsoft.com/office/officeart/2008/layout/HorizontalMultiLevelHierarchy"/>
    <dgm:cxn modelId="{E42978C9-409A-45E1-8FBA-E1BFCB6CDC0A}" type="presOf" srcId="{79B2F596-1985-4BE9-B98C-16330F9D09B7}" destId="{CBB2A293-FAC0-476D-AF0B-F4E2BC9207A6}" srcOrd="1" destOrd="0" presId="urn:microsoft.com/office/officeart/2008/layout/HorizontalMultiLevelHierarchy"/>
    <dgm:cxn modelId="{47E4DAF0-33F8-4684-A128-518A74918FBF}" type="presOf" srcId="{DA8C5224-55CF-46CD-8F6F-7609FC9831D5}" destId="{54E51794-8C34-4397-9B6C-7BC63A6BA639}" srcOrd="1" destOrd="0" presId="urn:microsoft.com/office/officeart/2008/layout/HorizontalMultiLevelHierarchy"/>
    <dgm:cxn modelId="{E5D887FB-48DD-4887-8E4A-00F8704BDAB9}" type="presOf" srcId="{DA8C5224-55CF-46CD-8F6F-7609FC9831D5}" destId="{8979AE36-402B-41A0-9063-749F53F87A06}" srcOrd="0" destOrd="0" presId="urn:microsoft.com/office/officeart/2008/layout/HorizontalMultiLevelHierarchy"/>
    <dgm:cxn modelId="{770ED32B-FBA7-4EF5-842E-B0EB54C40B3B}" type="presParOf" srcId="{971B817D-7B82-4C08-AD5A-D2F63FC3469F}" destId="{3BAB1A8E-7AF7-467E-8BE3-658B6C9A4687}" srcOrd="0" destOrd="0" presId="urn:microsoft.com/office/officeart/2008/layout/HorizontalMultiLevelHierarchy"/>
    <dgm:cxn modelId="{E6CD3B92-CD4D-4159-BD00-FFFC2241910A}" type="presParOf" srcId="{3BAB1A8E-7AF7-467E-8BE3-658B6C9A4687}" destId="{4160F8BF-1222-4610-A184-8A9674C4B111}" srcOrd="0" destOrd="0" presId="urn:microsoft.com/office/officeart/2008/layout/HorizontalMultiLevelHierarchy"/>
    <dgm:cxn modelId="{36E3E6E6-6C73-4D23-8013-27D94C9B0497}" type="presParOf" srcId="{3BAB1A8E-7AF7-467E-8BE3-658B6C9A4687}" destId="{3A2F48FF-398A-4EBD-9908-1A2B42C56D65}" srcOrd="1" destOrd="0" presId="urn:microsoft.com/office/officeart/2008/layout/HorizontalMultiLevelHierarchy"/>
    <dgm:cxn modelId="{D6E49C38-D54A-453B-B9A4-44C0025137D9}" type="presParOf" srcId="{3A2F48FF-398A-4EBD-9908-1A2B42C56D65}" destId="{8FF52C4F-F3CD-4C4C-809E-2F67D4D843BC}" srcOrd="0" destOrd="0" presId="urn:microsoft.com/office/officeart/2008/layout/HorizontalMultiLevelHierarchy"/>
    <dgm:cxn modelId="{3B865182-385C-48C8-9B6E-EE43D4548BE8}" type="presParOf" srcId="{8FF52C4F-F3CD-4C4C-809E-2F67D4D843BC}" destId="{A001A4D4-C695-47AD-85A8-D64849866725}" srcOrd="0" destOrd="0" presId="urn:microsoft.com/office/officeart/2008/layout/HorizontalMultiLevelHierarchy"/>
    <dgm:cxn modelId="{7600BFDB-3C8B-418A-9985-D5BF6633AFB3}" type="presParOf" srcId="{3A2F48FF-398A-4EBD-9908-1A2B42C56D65}" destId="{011C9681-FB28-43D4-B30B-C54F390B3B34}" srcOrd="1" destOrd="0" presId="urn:microsoft.com/office/officeart/2008/layout/HorizontalMultiLevelHierarchy"/>
    <dgm:cxn modelId="{37FCD0A3-C952-4C44-9A0F-1AC4C5986BED}" type="presParOf" srcId="{011C9681-FB28-43D4-B30B-C54F390B3B34}" destId="{9A1FEDC6-A1F8-40E4-8747-F10F1DA0D280}" srcOrd="0" destOrd="0" presId="urn:microsoft.com/office/officeart/2008/layout/HorizontalMultiLevelHierarchy"/>
    <dgm:cxn modelId="{F72B524A-5986-4018-9F1C-281B923AC5C5}" type="presParOf" srcId="{011C9681-FB28-43D4-B30B-C54F390B3B34}" destId="{73FAFCA3-E94F-42B8-B5FC-53C85C8DAE2B}" srcOrd="1" destOrd="0" presId="urn:microsoft.com/office/officeart/2008/layout/HorizontalMultiLevelHierarchy"/>
    <dgm:cxn modelId="{BC59694E-0858-467D-BEB5-51F0871E15E8}" type="presParOf" srcId="{3A2F48FF-398A-4EBD-9908-1A2B42C56D65}" destId="{288554E3-8103-4CC5-82B0-1610B22F99CC}" srcOrd="2" destOrd="0" presId="urn:microsoft.com/office/officeart/2008/layout/HorizontalMultiLevelHierarchy"/>
    <dgm:cxn modelId="{DC0E7DE4-E9FA-4C7B-A5FE-77CC12C7A39F}" type="presParOf" srcId="{288554E3-8103-4CC5-82B0-1610B22F99CC}" destId="{CBB2A293-FAC0-476D-AF0B-F4E2BC9207A6}" srcOrd="0" destOrd="0" presId="urn:microsoft.com/office/officeart/2008/layout/HorizontalMultiLevelHierarchy"/>
    <dgm:cxn modelId="{3B557E2E-5A5C-400F-830C-ACE0CAA2C92B}" type="presParOf" srcId="{3A2F48FF-398A-4EBD-9908-1A2B42C56D65}" destId="{F5708813-82E8-4C57-989C-6C10A3897E86}" srcOrd="3" destOrd="0" presId="urn:microsoft.com/office/officeart/2008/layout/HorizontalMultiLevelHierarchy"/>
    <dgm:cxn modelId="{69C586A1-F82F-4BC8-B75C-E65AC60549D3}" type="presParOf" srcId="{F5708813-82E8-4C57-989C-6C10A3897E86}" destId="{EE3E4456-8742-44E1-9EE8-B24935CF6621}" srcOrd="0" destOrd="0" presId="urn:microsoft.com/office/officeart/2008/layout/HorizontalMultiLevelHierarchy"/>
    <dgm:cxn modelId="{82D99483-D8E7-47FA-AB82-BF0A1C1CA686}" type="presParOf" srcId="{F5708813-82E8-4C57-989C-6C10A3897E86}" destId="{28A95956-C804-4BB7-8B83-F71C7AF7D01B}" srcOrd="1" destOrd="0" presId="urn:microsoft.com/office/officeart/2008/layout/HorizontalMultiLevelHierarchy"/>
    <dgm:cxn modelId="{17593CF0-2415-4443-ADF1-4B719AD04B82}" type="presParOf" srcId="{3A2F48FF-398A-4EBD-9908-1A2B42C56D65}" destId="{C5488FC2-CEA6-4DBF-B8D3-294E49B83D0B}" srcOrd="4" destOrd="0" presId="urn:microsoft.com/office/officeart/2008/layout/HorizontalMultiLevelHierarchy"/>
    <dgm:cxn modelId="{9B5903C9-0C1E-4B71-BF7C-FBFACDF64FB1}" type="presParOf" srcId="{C5488FC2-CEA6-4DBF-B8D3-294E49B83D0B}" destId="{EC8CBD71-B4C0-4535-A70F-3FB40C84D40C}" srcOrd="0" destOrd="0" presId="urn:microsoft.com/office/officeart/2008/layout/HorizontalMultiLevelHierarchy"/>
    <dgm:cxn modelId="{A962522B-DB11-422E-9930-35F4A49C4360}" type="presParOf" srcId="{3A2F48FF-398A-4EBD-9908-1A2B42C56D65}" destId="{B45C82C0-CF67-46E7-ABAA-A8C84AB607D9}" srcOrd="5" destOrd="0" presId="urn:microsoft.com/office/officeart/2008/layout/HorizontalMultiLevelHierarchy"/>
    <dgm:cxn modelId="{F624D02D-7BB2-4763-8471-F753842FF816}" type="presParOf" srcId="{B45C82C0-CF67-46E7-ABAA-A8C84AB607D9}" destId="{F91C9437-C82D-45EE-A4F7-C16B98E1F00E}" srcOrd="0" destOrd="0" presId="urn:microsoft.com/office/officeart/2008/layout/HorizontalMultiLevelHierarchy"/>
    <dgm:cxn modelId="{BF1F451D-2C3F-428E-AB0D-8F85C068FC3C}" type="presParOf" srcId="{B45C82C0-CF67-46E7-ABAA-A8C84AB607D9}" destId="{D2DCFB52-FBF8-4709-A8CF-F0D18934E0BD}" srcOrd="1" destOrd="0" presId="urn:microsoft.com/office/officeart/2008/layout/HorizontalMultiLevelHierarchy"/>
    <dgm:cxn modelId="{75E21E7A-7173-4BF2-9D05-0A9EEBF6BE75}" type="presParOf" srcId="{3A2F48FF-398A-4EBD-9908-1A2B42C56D65}" destId="{8979AE36-402B-41A0-9063-749F53F87A06}" srcOrd="6" destOrd="0" presId="urn:microsoft.com/office/officeart/2008/layout/HorizontalMultiLevelHierarchy"/>
    <dgm:cxn modelId="{BA791B29-8716-41CB-8442-AE150C3AE4E1}" type="presParOf" srcId="{8979AE36-402B-41A0-9063-749F53F87A06}" destId="{54E51794-8C34-4397-9B6C-7BC63A6BA639}" srcOrd="0" destOrd="0" presId="urn:microsoft.com/office/officeart/2008/layout/HorizontalMultiLevelHierarchy"/>
    <dgm:cxn modelId="{3C43D664-0D97-4735-8CA4-4A75EBACA7E9}" type="presParOf" srcId="{3A2F48FF-398A-4EBD-9908-1A2B42C56D65}" destId="{18439548-3030-4361-8842-D075C9E27DA4}" srcOrd="7" destOrd="0" presId="urn:microsoft.com/office/officeart/2008/layout/HorizontalMultiLevelHierarchy"/>
    <dgm:cxn modelId="{AB6F47D2-22DB-4A8D-9085-468D96D0B056}" type="presParOf" srcId="{18439548-3030-4361-8842-D075C9E27DA4}" destId="{651D4AB5-3FDA-4826-8743-F962A205D227}" srcOrd="0" destOrd="0" presId="urn:microsoft.com/office/officeart/2008/layout/HorizontalMultiLevelHierarchy"/>
    <dgm:cxn modelId="{C742AEBA-28A9-479D-9894-1A176ED04E70}" type="presParOf" srcId="{18439548-3030-4361-8842-D075C9E27DA4}" destId="{BF098427-A0FA-45BD-A5D0-A425E572DFAB}" srcOrd="1" destOrd="0" presId="urn:microsoft.com/office/officeart/2008/layout/HorizontalMultiLevelHierarchy"/>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9AE36-402B-41A0-9063-749F53F87A06}">
      <dsp:nvSpPr>
        <dsp:cNvPr id="0" name=""/>
        <dsp:cNvSpPr/>
      </dsp:nvSpPr>
      <dsp:spPr>
        <a:xfrm>
          <a:off x="2595231" y="2709333"/>
          <a:ext cx="675382" cy="1930400"/>
        </a:xfrm>
        <a:custGeom>
          <a:avLst/>
          <a:gdLst/>
          <a:ahLst/>
          <a:cxnLst/>
          <a:rect l="0" t="0" r="0" b="0"/>
          <a:pathLst>
            <a:path>
              <a:moveTo>
                <a:pt x="0" y="0"/>
              </a:moveTo>
              <a:lnTo>
                <a:pt x="337691" y="0"/>
              </a:lnTo>
              <a:lnTo>
                <a:pt x="337691" y="1930400"/>
              </a:lnTo>
              <a:lnTo>
                <a:pt x="675382" y="1930400"/>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tr-TR" sz="700" kern="1200"/>
        </a:p>
      </dsp:txBody>
      <dsp:txXfrm>
        <a:off x="2881794" y="3623405"/>
        <a:ext cx="102256" cy="102256"/>
      </dsp:txXfrm>
    </dsp:sp>
    <dsp:sp modelId="{C5488FC2-CEA6-4DBF-B8D3-294E49B83D0B}">
      <dsp:nvSpPr>
        <dsp:cNvPr id="0" name=""/>
        <dsp:cNvSpPr/>
      </dsp:nvSpPr>
      <dsp:spPr>
        <a:xfrm>
          <a:off x="2595231" y="2709333"/>
          <a:ext cx="675382" cy="643466"/>
        </a:xfrm>
        <a:custGeom>
          <a:avLst/>
          <a:gdLst/>
          <a:ahLst/>
          <a:cxnLst/>
          <a:rect l="0" t="0" r="0" b="0"/>
          <a:pathLst>
            <a:path>
              <a:moveTo>
                <a:pt x="0" y="0"/>
              </a:moveTo>
              <a:lnTo>
                <a:pt x="337691" y="0"/>
              </a:lnTo>
              <a:lnTo>
                <a:pt x="337691" y="643466"/>
              </a:lnTo>
              <a:lnTo>
                <a:pt x="675382" y="643466"/>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909602" y="3007745"/>
        <a:ext cx="46642" cy="46642"/>
      </dsp:txXfrm>
    </dsp:sp>
    <dsp:sp modelId="{288554E3-8103-4CC5-82B0-1610B22F99CC}">
      <dsp:nvSpPr>
        <dsp:cNvPr id="0" name=""/>
        <dsp:cNvSpPr/>
      </dsp:nvSpPr>
      <dsp:spPr>
        <a:xfrm>
          <a:off x="2595231" y="2065866"/>
          <a:ext cx="675382" cy="643466"/>
        </a:xfrm>
        <a:custGeom>
          <a:avLst/>
          <a:gdLst/>
          <a:ahLst/>
          <a:cxnLst/>
          <a:rect l="0" t="0" r="0" b="0"/>
          <a:pathLst>
            <a:path>
              <a:moveTo>
                <a:pt x="0" y="643466"/>
              </a:moveTo>
              <a:lnTo>
                <a:pt x="337691" y="643466"/>
              </a:lnTo>
              <a:lnTo>
                <a:pt x="337691" y="0"/>
              </a:lnTo>
              <a:lnTo>
                <a:pt x="675382" y="0"/>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909602" y="2364279"/>
        <a:ext cx="46642" cy="46642"/>
      </dsp:txXfrm>
    </dsp:sp>
    <dsp:sp modelId="{8FF52C4F-F3CD-4C4C-809E-2F67D4D843BC}">
      <dsp:nvSpPr>
        <dsp:cNvPr id="0" name=""/>
        <dsp:cNvSpPr/>
      </dsp:nvSpPr>
      <dsp:spPr>
        <a:xfrm>
          <a:off x="2595231" y="778933"/>
          <a:ext cx="675382" cy="1930400"/>
        </a:xfrm>
        <a:custGeom>
          <a:avLst/>
          <a:gdLst/>
          <a:ahLst/>
          <a:cxnLst/>
          <a:rect l="0" t="0" r="0" b="0"/>
          <a:pathLst>
            <a:path>
              <a:moveTo>
                <a:pt x="0" y="1930400"/>
              </a:moveTo>
              <a:lnTo>
                <a:pt x="337691" y="1930400"/>
              </a:lnTo>
              <a:lnTo>
                <a:pt x="337691" y="0"/>
              </a:lnTo>
              <a:lnTo>
                <a:pt x="675382" y="0"/>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tr-TR" sz="700" kern="1200"/>
        </a:p>
      </dsp:txBody>
      <dsp:txXfrm>
        <a:off x="2881794" y="1693005"/>
        <a:ext cx="102256" cy="102256"/>
      </dsp:txXfrm>
    </dsp:sp>
    <dsp:sp modelId="{4160F8BF-1222-4610-A184-8A9674C4B111}">
      <dsp:nvSpPr>
        <dsp:cNvPr id="0" name=""/>
        <dsp:cNvSpPr/>
      </dsp:nvSpPr>
      <dsp:spPr>
        <a:xfrm rot="16200000">
          <a:off x="-628874" y="2194560"/>
          <a:ext cx="5418667" cy="1029546"/>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tr-TR" sz="6500" kern="1200" dirty="0"/>
            <a:t>DOCUMENTS</a:t>
          </a:r>
        </a:p>
      </dsp:txBody>
      <dsp:txXfrm>
        <a:off x="-628874" y="2194560"/>
        <a:ext cx="5418667" cy="1029546"/>
      </dsp:txXfrm>
    </dsp:sp>
    <dsp:sp modelId="{9A1FEDC6-A1F8-40E4-8747-F10F1DA0D280}">
      <dsp:nvSpPr>
        <dsp:cNvPr id="0" name=""/>
        <dsp:cNvSpPr/>
      </dsp:nvSpPr>
      <dsp:spPr>
        <a:xfrm>
          <a:off x="3270614" y="264160"/>
          <a:ext cx="3376913" cy="1029546"/>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tr-TR" sz="3500" kern="1200" dirty="0"/>
            <a:t>PAID PERMISSION</a:t>
          </a:r>
        </a:p>
      </dsp:txBody>
      <dsp:txXfrm>
        <a:off x="3270614" y="264160"/>
        <a:ext cx="3376913" cy="1029546"/>
      </dsp:txXfrm>
    </dsp:sp>
    <dsp:sp modelId="{EE3E4456-8742-44E1-9EE8-B24935CF6621}">
      <dsp:nvSpPr>
        <dsp:cNvPr id="0" name=""/>
        <dsp:cNvSpPr/>
      </dsp:nvSpPr>
      <dsp:spPr>
        <a:xfrm>
          <a:off x="3270614" y="1551093"/>
          <a:ext cx="3376913" cy="1029546"/>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tr-TR" sz="3500" kern="1200" dirty="0"/>
            <a:t>UNPAID PERMISSION</a:t>
          </a:r>
        </a:p>
      </dsp:txBody>
      <dsp:txXfrm>
        <a:off x="3270614" y="1551093"/>
        <a:ext cx="3376913" cy="1029546"/>
      </dsp:txXfrm>
    </dsp:sp>
    <dsp:sp modelId="{F91C9437-C82D-45EE-A4F7-C16B98E1F00E}">
      <dsp:nvSpPr>
        <dsp:cNvPr id="0" name=""/>
        <dsp:cNvSpPr/>
      </dsp:nvSpPr>
      <dsp:spPr>
        <a:xfrm>
          <a:off x="3270614" y="2838026"/>
          <a:ext cx="3376913" cy="1029546"/>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tr-TR" sz="3500" kern="1200" dirty="0"/>
            <a:t>HOURLY PERMISSION</a:t>
          </a:r>
        </a:p>
      </dsp:txBody>
      <dsp:txXfrm>
        <a:off x="3270614" y="2838026"/>
        <a:ext cx="3376913" cy="1029546"/>
      </dsp:txXfrm>
    </dsp:sp>
    <dsp:sp modelId="{651D4AB5-3FDA-4826-8743-F962A205D227}">
      <dsp:nvSpPr>
        <dsp:cNvPr id="0" name=""/>
        <dsp:cNvSpPr/>
      </dsp:nvSpPr>
      <dsp:spPr>
        <a:xfrm>
          <a:off x="3270614" y="4124960"/>
          <a:ext cx="3376913" cy="1029546"/>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tr-TR" sz="3500" kern="1200" dirty="0"/>
            <a:t>ASSIGNMENT</a:t>
          </a:r>
        </a:p>
      </dsp:txBody>
      <dsp:txXfrm>
        <a:off x="3270614" y="4124960"/>
        <a:ext cx="3376913" cy="102954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A6FFEA-08D8-3902-1DFB-5D1D17E4AC0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EDA0B61F-AA8B-25C4-EB58-CEE460928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CBCD2FE-E9DE-E6CE-CDB7-34EA764ACC98}"/>
              </a:ext>
            </a:extLst>
          </p:cNvPr>
          <p:cNvSpPr>
            <a:spLocks noGrp="1"/>
          </p:cNvSpPr>
          <p:nvPr>
            <p:ph type="dt" sz="half" idx="10"/>
          </p:nvPr>
        </p:nvSpPr>
        <p:spPr/>
        <p:txBody>
          <a:bodyPr/>
          <a:lstStyle/>
          <a:p>
            <a:fld id="{545D0352-6FD5-4FA8-93CF-CB5EF23C0623}" type="datetimeFigureOut">
              <a:rPr lang="tr-TR" smtClean="0"/>
              <a:t>18.09.2024</a:t>
            </a:fld>
            <a:endParaRPr lang="tr-TR"/>
          </a:p>
        </p:txBody>
      </p:sp>
      <p:sp>
        <p:nvSpPr>
          <p:cNvPr id="5" name="Alt Bilgi Yer Tutucusu 4">
            <a:extLst>
              <a:ext uri="{FF2B5EF4-FFF2-40B4-BE49-F238E27FC236}">
                <a16:creationId xmlns:a16="http://schemas.microsoft.com/office/drawing/2014/main" id="{FED74552-2CB8-AE1E-F704-AD4431EBAB6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5FABF06-2B06-595C-4405-059066152A4F}"/>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3438266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65AA24-E3C7-2F99-AF76-F40FFAA04B8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39D64D3B-E0B0-6357-0976-274C72AED63C}"/>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9B70865-6B0C-ED98-2E29-DACC8E9743D8}"/>
              </a:ext>
            </a:extLst>
          </p:cNvPr>
          <p:cNvSpPr>
            <a:spLocks noGrp="1"/>
          </p:cNvSpPr>
          <p:nvPr>
            <p:ph type="dt" sz="half" idx="10"/>
          </p:nvPr>
        </p:nvSpPr>
        <p:spPr/>
        <p:txBody>
          <a:bodyPr/>
          <a:lstStyle/>
          <a:p>
            <a:fld id="{545D0352-6FD5-4FA8-93CF-CB5EF23C0623}" type="datetimeFigureOut">
              <a:rPr lang="tr-TR" smtClean="0"/>
              <a:t>18.09.2024</a:t>
            </a:fld>
            <a:endParaRPr lang="tr-TR"/>
          </a:p>
        </p:txBody>
      </p:sp>
      <p:sp>
        <p:nvSpPr>
          <p:cNvPr id="5" name="Alt Bilgi Yer Tutucusu 4">
            <a:extLst>
              <a:ext uri="{FF2B5EF4-FFF2-40B4-BE49-F238E27FC236}">
                <a16:creationId xmlns:a16="http://schemas.microsoft.com/office/drawing/2014/main" id="{AD4DE9EB-9F69-FB31-EC87-5026C76A92E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6A5C3F1-64DE-9F9A-0349-A5227E3B02DA}"/>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119465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A2B17AEE-7161-6AB8-A8DC-82D034F421B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4CAE490C-416C-543F-531E-C287D18963F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41B8F35-571B-6301-CE40-90FDF7117DB4}"/>
              </a:ext>
            </a:extLst>
          </p:cNvPr>
          <p:cNvSpPr>
            <a:spLocks noGrp="1"/>
          </p:cNvSpPr>
          <p:nvPr>
            <p:ph type="dt" sz="half" idx="10"/>
          </p:nvPr>
        </p:nvSpPr>
        <p:spPr/>
        <p:txBody>
          <a:bodyPr/>
          <a:lstStyle/>
          <a:p>
            <a:fld id="{545D0352-6FD5-4FA8-93CF-CB5EF23C0623}" type="datetimeFigureOut">
              <a:rPr lang="tr-TR" smtClean="0"/>
              <a:t>18.09.2024</a:t>
            </a:fld>
            <a:endParaRPr lang="tr-TR"/>
          </a:p>
        </p:txBody>
      </p:sp>
      <p:sp>
        <p:nvSpPr>
          <p:cNvPr id="5" name="Alt Bilgi Yer Tutucusu 4">
            <a:extLst>
              <a:ext uri="{FF2B5EF4-FFF2-40B4-BE49-F238E27FC236}">
                <a16:creationId xmlns:a16="http://schemas.microsoft.com/office/drawing/2014/main" id="{434E73A3-0045-7BE1-BC33-806EB409ED2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09DC695-4C04-2D59-9EED-DDF4EBFC231F}"/>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328717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372484-78EF-446E-4612-28EA0F564EE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5516B83-9714-5BB0-C70F-168AE05086D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7303F44-0CA0-8CEB-9712-6023EB8A3624}"/>
              </a:ext>
            </a:extLst>
          </p:cNvPr>
          <p:cNvSpPr>
            <a:spLocks noGrp="1"/>
          </p:cNvSpPr>
          <p:nvPr>
            <p:ph type="dt" sz="half" idx="10"/>
          </p:nvPr>
        </p:nvSpPr>
        <p:spPr/>
        <p:txBody>
          <a:bodyPr/>
          <a:lstStyle/>
          <a:p>
            <a:fld id="{545D0352-6FD5-4FA8-93CF-CB5EF23C0623}" type="datetimeFigureOut">
              <a:rPr lang="tr-TR" smtClean="0"/>
              <a:t>18.09.2024</a:t>
            </a:fld>
            <a:endParaRPr lang="tr-TR"/>
          </a:p>
        </p:txBody>
      </p:sp>
      <p:sp>
        <p:nvSpPr>
          <p:cNvPr id="5" name="Alt Bilgi Yer Tutucusu 4">
            <a:extLst>
              <a:ext uri="{FF2B5EF4-FFF2-40B4-BE49-F238E27FC236}">
                <a16:creationId xmlns:a16="http://schemas.microsoft.com/office/drawing/2014/main" id="{D54FAC93-5EAA-B6D1-BE8E-82DF3E86251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9A45C6E-0A31-5F02-04F9-4D140BA86974}"/>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2759188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AA1225-6B0C-7997-7AE2-FAB266861D41}"/>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8D42336D-C887-16A1-CC25-C28ACB56C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228D7A0-1C6F-9E8E-D049-32D0C3C116D2}"/>
              </a:ext>
            </a:extLst>
          </p:cNvPr>
          <p:cNvSpPr>
            <a:spLocks noGrp="1"/>
          </p:cNvSpPr>
          <p:nvPr>
            <p:ph type="dt" sz="half" idx="10"/>
          </p:nvPr>
        </p:nvSpPr>
        <p:spPr/>
        <p:txBody>
          <a:bodyPr/>
          <a:lstStyle/>
          <a:p>
            <a:fld id="{545D0352-6FD5-4FA8-93CF-CB5EF23C0623}" type="datetimeFigureOut">
              <a:rPr lang="tr-TR" smtClean="0"/>
              <a:t>18.09.2024</a:t>
            </a:fld>
            <a:endParaRPr lang="tr-TR"/>
          </a:p>
        </p:txBody>
      </p:sp>
      <p:sp>
        <p:nvSpPr>
          <p:cNvPr id="5" name="Alt Bilgi Yer Tutucusu 4">
            <a:extLst>
              <a:ext uri="{FF2B5EF4-FFF2-40B4-BE49-F238E27FC236}">
                <a16:creationId xmlns:a16="http://schemas.microsoft.com/office/drawing/2014/main" id="{AF3D1F35-A055-2A88-BAB4-811D9CDE6C8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81A1708-59E9-E69F-1893-C9BAB79017AF}"/>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2640050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DED410-E9F9-4B36-D05A-0BB608CAB7B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472BDDE-8FFD-7B18-46B2-82298FD81EEA}"/>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4A35449-21DC-3EA8-2621-9AC454EE7AF4}"/>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7DFFFD63-F396-A3C4-BB34-C35CA0B7DFF7}"/>
              </a:ext>
            </a:extLst>
          </p:cNvPr>
          <p:cNvSpPr>
            <a:spLocks noGrp="1"/>
          </p:cNvSpPr>
          <p:nvPr>
            <p:ph type="dt" sz="half" idx="10"/>
          </p:nvPr>
        </p:nvSpPr>
        <p:spPr/>
        <p:txBody>
          <a:bodyPr/>
          <a:lstStyle/>
          <a:p>
            <a:fld id="{545D0352-6FD5-4FA8-93CF-CB5EF23C0623}" type="datetimeFigureOut">
              <a:rPr lang="tr-TR" smtClean="0"/>
              <a:t>18.09.2024</a:t>
            </a:fld>
            <a:endParaRPr lang="tr-TR"/>
          </a:p>
        </p:txBody>
      </p:sp>
      <p:sp>
        <p:nvSpPr>
          <p:cNvPr id="6" name="Alt Bilgi Yer Tutucusu 5">
            <a:extLst>
              <a:ext uri="{FF2B5EF4-FFF2-40B4-BE49-F238E27FC236}">
                <a16:creationId xmlns:a16="http://schemas.microsoft.com/office/drawing/2014/main" id="{50DA188F-46ED-99C7-737A-0F9B8F7D851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5234AB8-6BB2-FA67-2F6C-E5531C7E1D8C}"/>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2266129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7BF252-2C9F-2124-2057-8A818D407B4D}"/>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83323FF-C08B-39E1-717F-5D9E9A0810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C2CFF2F-1097-F0BE-A9AE-07245BFEB6F9}"/>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B49F377-965D-940B-69EA-65110DB807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4C7A760-D681-9873-9009-64AF91E67096}"/>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A87F753A-9EA7-79AC-6EF8-FEEFEB22BAAE}"/>
              </a:ext>
            </a:extLst>
          </p:cNvPr>
          <p:cNvSpPr>
            <a:spLocks noGrp="1"/>
          </p:cNvSpPr>
          <p:nvPr>
            <p:ph type="dt" sz="half" idx="10"/>
          </p:nvPr>
        </p:nvSpPr>
        <p:spPr/>
        <p:txBody>
          <a:bodyPr/>
          <a:lstStyle/>
          <a:p>
            <a:fld id="{545D0352-6FD5-4FA8-93CF-CB5EF23C0623}" type="datetimeFigureOut">
              <a:rPr lang="tr-TR" smtClean="0"/>
              <a:t>18.09.2024</a:t>
            </a:fld>
            <a:endParaRPr lang="tr-TR"/>
          </a:p>
        </p:txBody>
      </p:sp>
      <p:sp>
        <p:nvSpPr>
          <p:cNvPr id="8" name="Alt Bilgi Yer Tutucusu 7">
            <a:extLst>
              <a:ext uri="{FF2B5EF4-FFF2-40B4-BE49-F238E27FC236}">
                <a16:creationId xmlns:a16="http://schemas.microsoft.com/office/drawing/2014/main" id="{F4F65EF0-AA64-6956-F2F5-34796159AAD0}"/>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B705459-DAD6-CA19-3CC6-0C6FB943A499}"/>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492140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D93D39-06A9-A984-0486-752E823CCE2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D27B60C-20AA-D73B-C046-A93D14602C25}"/>
              </a:ext>
            </a:extLst>
          </p:cNvPr>
          <p:cNvSpPr>
            <a:spLocks noGrp="1"/>
          </p:cNvSpPr>
          <p:nvPr>
            <p:ph type="dt" sz="half" idx="10"/>
          </p:nvPr>
        </p:nvSpPr>
        <p:spPr/>
        <p:txBody>
          <a:bodyPr/>
          <a:lstStyle/>
          <a:p>
            <a:fld id="{545D0352-6FD5-4FA8-93CF-CB5EF23C0623}" type="datetimeFigureOut">
              <a:rPr lang="tr-TR" smtClean="0"/>
              <a:t>18.09.2024</a:t>
            </a:fld>
            <a:endParaRPr lang="tr-TR"/>
          </a:p>
        </p:txBody>
      </p:sp>
      <p:sp>
        <p:nvSpPr>
          <p:cNvPr id="4" name="Alt Bilgi Yer Tutucusu 3">
            <a:extLst>
              <a:ext uri="{FF2B5EF4-FFF2-40B4-BE49-F238E27FC236}">
                <a16:creationId xmlns:a16="http://schemas.microsoft.com/office/drawing/2014/main" id="{6F65DB27-F1B3-F03C-BC51-307C29C4E23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5A8B8BF-3A91-3876-2A46-5ECE56E3E716}"/>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2570853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85880A9-D739-F6D5-2F5C-9A24D04C68C9}"/>
              </a:ext>
            </a:extLst>
          </p:cNvPr>
          <p:cNvSpPr>
            <a:spLocks noGrp="1"/>
          </p:cNvSpPr>
          <p:nvPr>
            <p:ph type="dt" sz="half" idx="10"/>
          </p:nvPr>
        </p:nvSpPr>
        <p:spPr/>
        <p:txBody>
          <a:bodyPr/>
          <a:lstStyle/>
          <a:p>
            <a:fld id="{545D0352-6FD5-4FA8-93CF-CB5EF23C0623}" type="datetimeFigureOut">
              <a:rPr lang="tr-TR" smtClean="0"/>
              <a:t>18.09.2024</a:t>
            </a:fld>
            <a:endParaRPr lang="tr-TR"/>
          </a:p>
        </p:txBody>
      </p:sp>
      <p:sp>
        <p:nvSpPr>
          <p:cNvPr id="3" name="Alt Bilgi Yer Tutucusu 2">
            <a:extLst>
              <a:ext uri="{FF2B5EF4-FFF2-40B4-BE49-F238E27FC236}">
                <a16:creationId xmlns:a16="http://schemas.microsoft.com/office/drawing/2014/main" id="{24DDDB19-D971-DD68-9386-94F1A2DA6BCE}"/>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707EA53-A414-2D5E-B146-F0141BF8A3DE}"/>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409195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317150-2865-BD7C-DE86-94B008BCEA7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ABC4F8E8-3D7F-E946-4777-FAE8ABDE7C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9E1A44D-DD98-039D-1114-15422C0B2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252FC50-F789-A55B-68DA-2C6A6B4E5372}"/>
              </a:ext>
            </a:extLst>
          </p:cNvPr>
          <p:cNvSpPr>
            <a:spLocks noGrp="1"/>
          </p:cNvSpPr>
          <p:nvPr>
            <p:ph type="dt" sz="half" idx="10"/>
          </p:nvPr>
        </p:nvSpPr>
        <p:spPr/>
        <p:txBody>
          <a:bodyPr/>
          <a:lstStyle/>
          <a:p>
            <a:fld id="{545D0352-6FD5-4FA8-93CF-CB5EF23C0623}" type="datetimeFigureOut">
              <a:rPr lang="tr-TR" smtClean="0"/>
              <a:t>18.09.2024</a:t>
            </a:fld>
            <a:endParaRPr lang="tr-TR"/>
          </a:p>
        </p:txBody>
      </p:sp>
      <p:sp>
        <p:nvSpPr>
          <p:cNvPr id="6" name="Alt Bilgi Yer Tutucusu 5">
            <a:extLst>
              <a:ext uri="{FF2B5EF4-FFF2-40B4-BE49-F238E27FC236}">
                <a16:creationId xmlns:a16="http://schemas.microsoft.com/office/drawing/2014/main" id="{8B792176-80A5-9F2F-F235-F39B4E1E535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CA6ED46-9389-4C1A-2BFD-31C4177BD298}"/>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110567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380199-603B-4BF0-ECBB-CF13A7CDDF6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C034E8C-B9CA-8924-287C-F77F086CB1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28047DC1-9B67-E241-DF80-8BFDA1F0D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8255FB8-4DF7-53C0-24DB-79CA2B61E16F}"/>
              </a:ext>
            </a:extLst>
          </p:cNvPr>
          <p:cNvSpPr>
            <a:spLocks noGrp="1"/>
          </p:cNvSpPr>
          <p:nvPr>
            <p:ph type="dt" sz="half" idx="10"/>
          </p:nvPr>
        </p:nvSpPr>
        <p:spPr/>
        <p:txBody>
          <a:bodyPr/>
          <a:lstStyle/>
          <a:p>
            <a:fld id="{545D0352-6FD5-4FA8-93CF-CB5EF23C0623}" type="datetimeFigureOut">
              <a:rPr lang="tr-TR" smtClean="0"/>
              <a:t>18.09.2024</a:t>
            </a:fld>
            <a:endParaRPr lang="tr-TR"/>
          </a:p>
        </p:txBody>
      </p:sp>
      <p:sp>
        <p:nvSpPr>
          <p:cNvPr id="6" name="Alt Bilgi Yer Tutucusu 5">
            <a:extLst>
              <a:ext uri="{FF2B5EF4-FFF2-40B4-BE49-F238E27FC236}">
                <a16:creationId xmlns:a16="http://schemas.microsoft.com/office/drawing/2014/main" id="{D5B14A71-C477-3B52-24D9-AA048898FF4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9F512F5-36CC-4A3E-0B0A-AD626BA68396}"/>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2429475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599D3AE-A527-5AAE-1F5D-D962198EEE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E0DF710-A6B6-2D2B-1233-6E8484519E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404C8BB-17EB-2722-BA54-15EBB5726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D0352-6FD5-4FA8-93CF-CB5EF23C0623}" type="datetimeFigureOut">
              <a:rPr lang="tr-TR" smtClean="0"/>
              <a:t>18.09.2024</a:t>
            </a:fld>
            <a:endParaRPr lang="tr-TR"/>
          </a:p>
        </p:txBody>
      </p:sp>
      <p:sp>
        <p:nvSpPr>
          <p:cNvPr id="5" name="Alt Bilgi Yer Tutucusu 4">
            <a:extLst>
              <a:ext uri="{FF2B5EF4-FFF2-40B4-BE49-F238E27FC236}">
                <a16:creationId xmlns:a16="http://schemas.microsoft.com/office/drawing/2014/main" id="{EFD6E400-8402-7BFD-B99E-6477F34179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81489EA9-7A30-0716-3357-27D7C77F35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4652F-E575-460B-AFE4-88572ED1C835}" type="slidenum">
              <a:rPr lang="tr-TR" smtClean="0"/>
              <a:t>‹#›</a:t>
            </a:fld>
            <a:endParaRPr lang="tr-TR"/>
          </a:p>
        </p:txBody>
      </p:sp>
    </p:spTree>
    <p:extLst>
      <p:ext uri="{BB962C8B-B14F-4D97-AF65-F5344CB8AC3E}">
        <p14:creationId xmlns:p14="http://schemas.microsoft.com/office/powerpoint/2010/main" val="1177610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png"/><Relationship Id="rId3" Type="http://schemas.openxmlformats.org/officeDocument/2006/relationships/image" Target="../media/image4.jpe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image" Target="../media/image32.png"/><Relationship Id="rId16" Type="http://schemas.openxmlformats.org/officeDocument/2006/relationships/image" Target="../media/image17.png"/><Relationship Id="rId20"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jpe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3.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35.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4.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6.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6.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6.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26" Type="http://schemas.openxmlformats.org/officeDocument/2006/relationships/image" Target="../media/image4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5" Type="http://schemas.openxmlformats.org/officeDocument/2006/relationships/image" Target="../media/image39.jp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38.jp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7.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1.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2.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png"/><Relationship Id="rId3" Type="http://schemas.openxmlformats.org/officeDocument/2006/relationships/image" Target="../media/image4.jpe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jpe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s>
</file>

<file path=ppt/slides/_rels/slide2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3.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4.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5.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6.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6.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6.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7.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8.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8.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9.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png"/><Relationship Id="rId3" Type="http://schemas.openxmlformats.org/officeDocument/2006/relationships/image" Target="../media/image4.jpe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image" Target="../media/image25.png"/><Relationship Id="rId16" Type="http://schemas.openxmlformats.org/officeDocument/2006/relationships/image" Target="../media/image17.png"/><Relationship Id="rId20"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jpe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s>
</file>

<file path=ppt/slides/_rels/slide3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0.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0.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1.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2.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3.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3.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4.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5.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5.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5.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6.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6.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6.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6.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7.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7.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8.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9.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26" Type="http://schemas.openxmlformats.org/officeDocument/2006/relationships/diagramColors" Target="../diagrams/colors1.xml"/><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5" Type="http://schemas.openxmlformats.org/officeDocument/2006/relationships/diagramQuickStyle" Target="../diagrams/quickStyle1.xml"/><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diagramLayout" Target="../diagrams/layout1.xml"/><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diagramData" Target="../diagrams/data1.xml"/><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 Id="rId27" Type="http://schemas.microsoft.com/office/2007/relationships/diagramDrawing" Target="../diagrams/drawing1.xml"/></Relationships>
</file>

<file path=ppt/slides/_rels/slide4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60.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7.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5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61.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5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62.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8.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9.jpe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0.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1.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4D9EDA-40D9-F8A3-2C91-7AC858A8299B}"/>
              </a:ext>
            </a:extLst>
          </p:cNvPr>
          <p:cNvSpPr>
            <a:spLocks noGrp="1"/>
          </p:cNvSpPr>
          <p:nvPr>
            <p:ph type="ctrTitle"/>
          </p:nvPr>
        </p:nvSpPr>
        <p:spPr>
          <a:xfrm>
            <a:off x="1347019" y="2341563"/>
            <a:ext cx="9144000" cy="2387600"/>
          </a:xfrm>
        </p:spPr>
        <p:txBody>
          <a:bodyPr/>
          <a:lstStyle/>
          <a:p>
            <a:r>
              <a:rPr lang="tr-TR" b="1" dirty="0">
                <a:solidFill>
                  <a:schemeClr val="accent2">
                    <a:lumMod val="50000"/>
                  </a:schemeClr>
                </a:solidFill>
                <a:latin typeface="Arial Rounded MT Bold" panose="020F0704030504030204" pitchFamily="34" charset="0"/>
              </a:rPr>
              <a:t>ORIENTATION</a:t>
            </a:r>
            <a:br>
              <a:rPr lang="tr-TR" b="1" dirty="0">
                <a:solidFill>
                  <a:schemeClr val="accent2">
                    <a:lumMod val="50000"/>
                  </a:schemeClr>
                </a:solidFill>
                <a:latin typeface="Arial Rounded MT Bold" panose="020F0704030504030204" pitchFamily="34" charset="0"/>
              </a:rPr>
            </a:br>
            <a:r>
              <a:rPr lang="tr-TR" b="1" dirty="0">
                <a:solidFill>
                  <a:schemeClr val="accent2">
                    <a:lumMod val="50000"/>
                  </a:schemeClr>
                </a:solidFill>
                <a:latin typeface="Arial Rounded MT Bold" panose="020F0704030504030204" pitchFamily="34" charset="0"/>
              </a:rPr>
              <a:t>PRESANTATION</a:t>
            </a:r>
          </a:p>
        </p:txBody>
      </p:sp>
      <p:pic>
        <p:nvPicPr>
          <p:cNvPr id="7" name="Resim 6">
            <a:extLst>
              <a:ext uri="{FF2B5EF4-FFF2-40B4-BE49-F238E27FC236}">
                <a16:creationId xmlns:a16="http://schemas.microsoft.com/office/drawing/2014/main" id="{015F3DF6-EB1C-1C20-00AA-402C0F45FADC}"/>
              </a:ext>
            </a:extLst>
          </p:cNvPr>
          <p:cNvPicPr>
            <a:picLocks noChangeAspect="1"/>
          </p:cNvPicPr>
          <p:nvPr/>
        </p:nvPicPr>
        <p:blipFill>
          <a:blip r:embed="rId2"/>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BE745176-0C89-B561-9E24-4033FBA06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54" y="618581"/>
            <a:ext cx="3514427" cy="1964586"/>
          </a:xfrm>
          <a:prstGeom prst="rect">
            <a:avLst/>
          </a:prstGeom>
        </p:spPr>
      </p:pic>
    </p:spTree>
    <p:extLst>
      <p:ext uri="{BB962C8B-B14F-4D97-AF65-F5344CB8AC3E}">
        <p14:creationId xmlns:p14="http://schemas.microsoft.com/office/powerpoint/2010/main" val="1770702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BB6A19CC-D25F-E32F-5AB2-E564E320DC14}"/>
              </a:ext>
            </a:extLst>
          </p:cNvPr>
          <p:cNvSpPr>
            <a:spLocks noGrp="1"/>
          </p:cNvSpPr>
          <p:nvPr>
            <p:ph type="title"/>
          </p:nvPr>
        </p:nvSpPr>
        <p:spPr>
          <a:xfrm>
            <a:off x="739775" y="523527"/>
            <a:ext cx="10515600" cy="1325563"/>
          </a:xfrm>
        </p:spPr>
        <p:txBody>
          <a:bodyPr>
            <a:normAutofit/>
          </a:bodyPr>
          <a:lstStyle/>
          <a:p>
            <a:r>
              <a:rPr lang="tr-TR" sz="4400" b="1" dirty="0">
                <a:solidFill>
                  <a:schemeClr val="accent2">
                    <a:lumMod val="75000"/>
                  </a:schemeClr>
                </a:solidFill>
                <a:latin typeface="Calibri GÖVDE"/>
              </a:rPr>
              <a:t>OUR ETHNO BELEK VALUES</a:t>
            </a:r>
            <a:endParaRPr lang="tr-TR" dirty="0"/>
          </a:p>
        </p:txBody>
      </p:sp>
      <p:sp>
        <p:nvSpPr>
          <p:cNvPr id="5" name="Metin Yer Tutucusu 4">
            <a:extLst>
              <a:ext uri="{FF2B5EF4-FFF2-40B4-BE49-F238E27FC236}">
                <a16:creationId xmlns:a16="http://schemas.microsoft.com/office/drawing/2014/main" id="{61C4A343-1DBD-9109-97C3-72949EA0B6DA}"/>
              </a:ext>
            </a:extLst>
          </p:cNvPr>
          <p:cNvSpPr>
            <a:spLocks noGrp="1"/>
          </p:cNvSpPr>
          <p:nvPr>
            <p:ph type="body" idx="1"/>
          </p:nvPr>
        </p:nvSpPr>
        <p:spPr/>
        <p:txBody>
          <a:bodyPr/>
          <a:lstStyle/>
          <a:p>
            <a:r>
              <a:rPr lang="tr-TR" dirty="0">
                <a:solidFill>
                  <a:schemeClr val="accent2">
                    <a:lumMod val="75000"/>
                  </a:schemeClr>
                </a:solidFill>
                <a:latin typeface="Calibri GÖVDE"/>
              </a:rPr>
              <a:t>HUMAN ORIENTATION</a:t>
            </a:r>
          </a:p>
          <a:p>
            <a:endParaRPr lang="tr-TR" dirty="0"/>
          </a:p>
        </p:txBody>
      </p:sp>
      <p:sp>
        <p:nvSpPr>
          <p:cNvPr id="6" name="İçerik Yer Tutucusu 5">
            <a:extLst>
              <a:ext uri="{FF2B5EF4-FFF2-40B4-BE49-F238E27FC236}">
                <a16:creationId xmlns:a16="http://schemas.microsoft.com/office/drawing/2014/main" id="{89EAAF42-5A5E-A016-3BA7-897D13D29237}"/>
              </a:ext>
            </a:extLst>
          </p:cNvPr>
          <p:cNvSpPr>
            <a:spLocks noGrp="1"/>
          </p:cNvSpPr>
          <p:nvPr>
            <p:ph sz="half" idx="2"/>
          </p:nvPr>
        </p:nvSpPr>
        <p:spPr>
          <a:xfrm>
            <a:off x="831278" y="2093119"/>
            <a:ext cx="6372346" cy="4064490"/>
          </a:xfrm>
        </p:spPr>
        <p:txBody>
          <a:bodyPr>
            <a:normAutofit fontScale="92500" lnSpcReduction="10000"/>
          </a:bodyPr>
          <a:lstStyle/>
          <a:p>
            <a:pPr marL="0" indent="0" algn="just">
              <a:spcBef>
                <a:spcPts val="585"/>
              </a:spcBef>
              <a:spcAft>
                <a:spcPts val="0"/>
              </a:spcAft>
              <a:buNone/>
            </a:pPr>
            <a:r>
              <a:rPr lang="tr-TR" sz="1800" dirty="0" err="1">
                <a:latin typeface="+mj-lt"/>
                <a:ea typeface="Cambria" panose="02040503050406030204" pitchFamily="18" charset="0"/>
                <a:cs typeface="Cambria" panose="02040503050406030204" pitchFamily="18" charset="0"/>
              </a:rPr>
              <a:t>What</a:t>
            </a:r>
            <a:r>
              <a:rPr lang="tr-TR" sz="1800" dirty="0">
                <a:latin typeface="+mj-lt"/>
                <a:ea typeface="Cambria" panose="02040503050406030204" pitchFamily="18" charset="0"/>
                <a:cs typeface="Cambria" panose="02040503050406030204" pitchFamily="18" charset="0"/>
              </a:rPr>
              <a:t> </a:t>
            </a:r>
            <a:r>
              <a:rPr lang="tr-TR" sz="1800" dirty="0" err="1">
                <a:latin typeface="+mj-lt"/>
                <a:ea typeface="Cambria" panose="02040503050406030204" pitchFamily="18" charset="0"/>
                <a:cs typeface="Cambria" panose="02040503050406030204" pitchFamily="18" charset="0"/>
              </a:rPr>
              <a:t>does</a:t>
            </a:r>
            <a:r>
              <a:rPr lang="tr-TR" sz="1800" dirty="0">
                <a:latin typeface="+mj-lt"/>
                <a:ea typeface="Cambria" panose="02040503050406030204" pitchFamily="18" charset="0"/>
                <a:cs typeface="Cambria" panose="02040503050406030204" pitchFamily="18" charset="0"/>
              </a:rPr>
              <a:t> it </a:t>
            </a:r>
            <a:r>
              <a:rPr lang="tr-TR" sz="1800" dirty="0" err="1">
                <a:latin typeface="+mj-lt"/>
                <a:ea typeface="Cambria" panose="02040503050406030204" pitchFamily="18" charset="0"/>
                <a:cs typeface="Cambria" panose="02040503050406030204" pitchFamily="18" charset="0"/>
              </a:rPr>
              <a:t>mean</a:t>
            </a:r>
            <a:r>
              <a:rPr lang="tr-TR" sz="1800" dirty="0">
                <a:latin typeface="+mj-lt"/>
                <a:ea typeface="Cambria" panose="02040503050406030204" pitchFamily="18" charset="0"/>
                <a:cs typeface="Cambria" panose="02040503050406030204" pitchFamily="18" charset="0"/>
              </a:rPr>
              <a:t> </a:t>
            </a:r>
            <a:r>
              <a:rPr lang="tr-TR" sz="1800" dirty="0" err="1">
                <a:latin typeface="+mj-lt"/>
                <a:ea typeface="Cambria" panose="02040503050406030204" pitchFamily="18" charset="0"/>
                <a:cs typeface="Cambria" panose="02040503050406030204" pitchFamily="18" charset="0"/>
              </a:rPr>
              <a:t>to</a:t>
            </a:r>
            <a:r>
              <a:rPr lang="tr-TR" sz="1800" dirty="0">
                <a:latin typeface="+mj-lt"/>
                <a:ea typeface="Cambria" panose="02040503050406030204" pitchFamily="18" charset="0"/>
                <a:cs typeface="Cambria" panose="02040503050406030204" pitchFamily="18" charset="0"/>
              </a:rPr>
              <a:t> me?</a:t>
            </a:r>
            <a:endParaRPr lang="tr-TR" sz="1800" dirty="0">
              <a:effectLst/>
              <a:latin typeface="+mj-lt"/>
              <a:ea typeface="Cambria" panose="02040503050406030204" pitchFamily="18" charset="0"/>
              <a:cs typeface="Cambria" panose="02040503050406030204" pitchFamily="18" charset="0"/>
            </a:endParaRPr>
          </a:p>
          <a:p>
            <a:pPr marL="0" indent="0" algn="just">
              <a:spcBef>
                <a:spcPts val="585"/>
              </a:spcBef>
              <a:spcAft>
                <a:spcPts val="0"/>
              </a:spcAft>
              <a:buNone/>
            </a:pPr>
            <a:endParaRPr lang="tr-TR" sz="1800" dirty="0">
              <a:effectLst/>
              <a:latin typeface="+mj-lt"/>
              <a:ea typeface="Cambria" panose="02040503050406030204" pitchFamily="18" charset="0"/>
              <a:cs typeface="Cambria" panose="02040503050406030204" pitchFamily="18" charset="0"/>
            </a:endParaRPr>
          </a:p>
          <a:p>
            <a:pPr marL="342900" lvl="0" indent="-342900">
              <a:spcBef>
                <a:spcPts val="595"/>
              </a:spcBef>
              <a:buSzPts val="900"/>
              <a:buFont typeface="Cambria" panose="02040503050406030204" pitchFamily="18" charset="0"/>
              <a:buChar char="•"/>
              <a:tabLst>
                <a:tab pos="207645" algn="l"/>
              </a:tabLst>
            </a:pPr>
            <a:r>
              <a:rPr lang="en-US" sz="1800" dirty="0">
                <a:effectLst/>
                <a:latin typeface="+mj-lt"/>
                <a:ea typeface="Cambria" panose="02040503050406030204" pitchFamily="18" charset="0"/>
                <a:cs typeface="Cambria" panose="02040503050406030204" pitchFamily="18" charset="0"/>
              </a:rPr>
              <a:t>Respect people's time and ideas.</a:t>
            </a:r>
            <a:endParaRPr lang="tr-TR" sz="1800" dirty="0">
              <a:effectLst/>
              <a:latin typeface="+mj-lt"/>
              <a:ea typeface="Cambria" panose="02040503050406030204" pitchFamily="18" charset="0"/>
              <a:cs typeface="Cambria" panose="02040503050406030204" pitchFamily="18" charset="0"/>
            </a:endParaRPr>
          </a:p>
          <a:p>
            <a:pPr marL="0" lvl="0" indent="0">
              <a:spcBef>
                <a:spcPts val="595"/>
              </a:spcBef>
              <a:buSzPts val="900"/>
              <a:buNone/>
              <a:tabLst>
                <a:tab pos="207645" algn="l"/>
              </a:tabLst>
            </a:pPr>
            <a:endParaRPr lang="tr-TR" sz="1800" dirty="0">
              <a:effectLst/>
              <a:latin typeface="+mj-lt"/>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800" dirty="0" err="1">
                <a:effectLst/>
                <a:latin typeface="+mj-lt"/>
                <a:ea typeface="Cambria" panose="02040503050406030204" pitchFamily="18" charset="0"/>
                <a:cs typeface="Cambria" panose="02040503050406030204" pitchFamily="18" charset="0"/>
              </a:rPr>
              <a:t>Thank</a:t>
            </a:r>
            <a:r>
              <a:rPr lang="tr-TR" sz="1800" dirty="0">
                <a:effectLst/>
                <a:latin typeface="+mj-lt"/>
                <a:ea typeface="Cambria" panose="02040503050406030204" pitchFamily="18" charset="0"/>
                <a:cs typeface="Cambria" panose="02040503050406030204" pitchFamily="18" charset="0"/>
              </a:rPr>
              <a:t> </a:t>
            </a:r>
            <a:r>
              <a:rPr lang="tr-TR" sz="1800" dirty="0" err="1">
                <a:effectLst/>
                <a:latin typeface="+mj-lt"/>
                <a:ea typeface="Cambria" panose="02040503050406030204" pitchFamily="18" charset="0"/>
                <a:cs typeface="Cambria" panose="02040503050406030204" pitchFamily="18" charset="0"/>
              </a:rPr>
              <a:t>your</a:t>
            </a:r>
            <a:r>
              <a:rPr lang="tr-TR" sz="1800" dirty="0">
                <a:effectLst/>
                <a:latin typeface="+mj-lt"/>
                <a:ea typeface="Cambria" panose="02040503050406030204" pitchFamily="18" charset="0"/>
                <a:cs typeface="Cambria" panose="02040503050406030204" pitchFamily="18" charset="0"/>
              </a:rPr>
              <a:t> </a:t>
            </a:r>
            <a:r>
              <a:rPr lang="tr-TR" sz="1800" dirty="0" err="1">
                <a:effectLst/>
                <a:latin typeface="+mj-lt"/>
                <a:ea typeface="Cambria" panose="02040503050406030204" pitchFamily="18" charset="0"/>
                <a:cs typeface="Cambria" panose="02040503050406030204" pitchFamily="18" charset="0"/>
              </a:rPr>
              <a:t>team</a:t>
            </a:r>
            <a:r>
              <a:rPr lang="tr-TR" sz="1800" dirty="0">
                <a:effectLst/>
                <a:latin typeface="+mj-lt"/>
                <a:ea typeface="Cambria" panose="02040503050406030204" pitchFamily="18" charset="0"/>
                <a:cs typeface="Cambria" panose="02040503050406030204" pitchFamily="18" charset="0"/>
              </a:rPr>
              <a:t>.</a:t>
            </a:r>
          </a:p>
          <a:p>
            <a:pPr marL="0" lvl="0" indent="0">
              <a:spcBef>
                <a:spcPts val="25"/>
              </a:spcBef>
              <a:buSzPts val="900"/>
              <a:buNone/>
              <a:tabLst>
                <a:tab pos="207645" algn="l"/>
              </a:tabLst>
            </a:pPr>
            <a:endParaRPr lang="tr-TR" sz="1800" dirty="0">
              <a:effectLst/>
              <a:latin typeface="+mj-lt"/>
              <a:ea typeface="Cambria" panose="02040503050406030204" pitchFamily="18" charset="0"/>
              <a:cs typeface="Cambria" panose="02040503050406030204" pitchFamily="18" charset="0"/>
            </a:endParaRPr>
          </a:p>
          <a:p>
            <a:pPr marL="342900" lvl="0" indent="-342900">
              <a:spcBef>
                <a:spcPts val="20"/>
              </a:spcBef>
              <a:buSzPts val="900"/>
              <a:buFont typeface="Cambria" panose="02040503050406030204" pitchFamily="18" charset="0"/>
              <a:buChar char="•"/>
              <a:tabLst>
                <a:tab pos="207645" algn="l"/>
              </a:tabLst>
            </a:pPr>
            <a:r>
              <a:rPr lang="en-US" sz="1800" dirty="0">
                <a:effectLst/>
                <a:latin typeface="+mj-lt"/>
                <a:ea typeface="Cambria" panose="02040503050406030204" pitchFamily="18" charset="0"/>
                <a:cs typeface="Cambria" panose="02040503050406030204" pitchFamily="18" charset="0"/>
              </a:rPr>
              <a:t>Really listen, show your interest in people.</a:t>
            </a:r>
            <a:endParaRPr lang="tr-TR" sz="1800" dirty="0">
              <a:effectLst/>
              <a:latin typeface="+mj-lt"/>
              <a:ea typeface="Cambria" panose="02040503050406030204" pitchFamily="18" charset="0"/>
              <a:cs typeface="Cambria" panose="02040503050406030204" pitchFamily="18" charset="0"/>
            </a:endParaRPr>
          </a:p>
          <a:p>
            <a:pPr marL="0" lvl="0" indent="0">
              <a:spcBef>
                <a:spcPts val="20"/>
              </a:spcBef>
              <a:buSzPts val="900"/>
              <a:buNone/>
              <a:tabLst>
                <a:tab pos="207645" algn="l"/>
              </a:tabLst>
            </a:pPr>
            <a:endParaRPr lang="tr-TR" sz="1800" dirty="0">
              <a:effectLst/>
              <a:latin typeface="+mj-lt"/>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800" dirty="0">
                <a:effectLst/>
                <a:latin typeface="+mj-lt"/>
                <a:ea typeface="Cambria" panose="02040503050406030204" pitchFamily="18" charset="0"/>
                <a:cs typeface="Cambria" panose="02040503050406030204" pitchFamily="18" charset="0"/>
              </a:rPr>
              <a:t>Give feedback.</a:t>
            </a:r>
          </a:p>
          <a:p>
            <a:pPr marL="0" lvl="0" indent="0">
              <a:spcBef>
                <a:spcPts val="25"/>
              </a:spcBef>
              <a:buSzPts val="900"/>
              <a:buNone/>
              <a:tabLst>
                <a:tab pos="207645" algn="l"/>
              </a:tabLst>
            </a:pPr>
            <a:endParaRPr lang="tr-TR" sz="1800" dirty="0">
              <a:effectLst/>
              <a:latin typeface="+mj-lt"/>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800" spc="-5" dirty="0">
                <a:effectLst/>
                <a:latin typeface="+mj-lt"/>
                <a:ea typeface="Cambria" panose="02040503050406030204" pitchFamily="18" charset="0"/>
                <a:cs typeface="Cambria" panose="02040503050406030204" pitchFamily="18" charset="0"/>
              </a:rPr>
              <a:t>Give </a:t>
            </a:r>
            <a:r>
              <a:rPr lang="tr-TR" sz="1800" spc="-5" dirty="0" err="1">
                <a:effectLst/>
                <a:latin typeface="+mj-lt"/>
                <a:ea typeface="Cambria" panose="02040503050406030204" pitchFamily="18" charset="0"/>
                <a:cs typeface="Cambria" panose="02040503050406030204" pitchFamily="18" charset="0"/>
              </a:rPr>
              <a:t>everyone</a:t>
            </a:r>
            <a:r>
              <a:rPr lang="tr-TR" sz="1800" spc="-5" dirty="0">
                <a:effectLst/>
                <a:latin typeface="+mj-lt"/>
                <a:ea typeface="Cambria" panose="02040503050406030204" pitchFamily="18" charset="0"/>
                <a:cs typeface="Cambria" panose="02040503050406030204" pitchFamily="18" charset="0"/>
              </a:rPr>
              <a:t> a </a:t>
            </a:r>
            <a:r>
              <a:rPr lang="tr-TR" sz="1800" spc="-5" dirty="0" err="1">
                <a:effectLst/>
                <a:latin typeface="+mj-lt"/>
                <a:ea typeface="Cambria" panose="02040503050406030204" pitchFamily="18" charset="0"/>
                <a:cs typeface="Cambria" panose="02040503050406030204" pitchFamily="18" charset="0"/>
              </a:rPr>
              <a:t>chance</a:t>
            </a:r>
            <a:r>
              <a:rPr lang="tr-TR" sz="1800" spc="-5" dirty="0">
                <a:effectLst/>
                <a:latin typeface="+mj-lt"/>
                <a:ea typeface="Cambria" panose="02040503050406030204" pitchFamily="18" charset="0"/>
                <a:cs typeface="Cambria" panose="02040503050406030204" pitchFamily="18" charset="0"/>
              </a:rPr>
              <a:t>.</a:t>
            </a:r>
          </a:p>
          <a:p>
            <a:pPr marL="0" lvl="0" indent="0">
              <a:spcBef>
                <a:spcPts val="25"/>
              </a:spcBef>
              <a:buSzPts val="900"/>
              <a:buNone/>
              <a:tabLst>
                <a:tab pos="207645" algn="l"/>
              </a:tabLst>
            </a:pPr>
            <a:endParaRPr lang="tr-TR" sz="1800" dirty="0">
              <a:effectLst/>
              <a:latin typeface="+mj-lt"/>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en-US" sz="1800" spc="-5" dirty="0">
                <a:effectLst/>
                <a:latin typeface="+mj-lt"/>
                <a:ea typeface="Cambria" panose="02040503050406030204" pitchFamily="18" charset="0"/>
                <a:cs typeface="Cambria" panose="02040503050406030204" pitchFamily="18" charset="0"/>
              </a:rPr>
              <a:t>Show responsibility by being part of the team.</a:t>
            </a:r>
            <a:endParaRPr lang="tr-TR" sz="1800" spc="-5" dirty="0">
              <a:effectLst/>
              <a:latin typeface="+mj-lt"/>
              <a:ea typeface="Cambria" panose="02040503050406030204" pitchFamily="18" charset="0"/>
              <a:cs typeface="Cambria" panose="02040503050406030204" pitchFamily="18" charset="0"/>
            </a:endParaRPr>
          </a:p>
          <a:p>
            <a:pPr marL="0" lvl="0" indent="0">
              <a:spcBef>
                <a:spcPts val="25"/>
              </a:spcBef>
              <a:buSzPts val="900"/>
              <a:buNone/>
              <a:tabLst>
                <a:tab pos="207645" algn="l"/>
              </a:tabLst>
            </a:pPr>
            <a:endParaRPr lang="tr-TR" sz="1800" dirty="0">
              <a:effectLst/>
              <a:latin typeface="+mj-lt"/>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800" dirty="0" err="1">
                <a:effectLst/>
                <a:latin typeface="+mj-lt"/>
                <a:ea typeface="Cambria" panose="02040503050406030204" pitchFamily="18" charset="0"/>
                <a:cs typeface="Cambria" panose="02040503050406030204" pitchFamily="18" charset="0"/>
              </a:rPr>
              <a:t>Adapt</a:t>
            </a:r>
            <a:r>
              <a:rPr lang="tr-TR" sz="1800" dirty="0">
                <a:effectLst/>
                <a:latin typeface="+mj-lt"/>
                <a:ea typeface="Cambria" panose="02040503050406030204" pitchFamily="18" charset="0"/>
                <a:cs typeface="Cambria" panose="02040503050406030204" pitchFamily="18" charset="0"/>
              </a:rPr>
              <a:t> </a:t>
            </a:r>
            <a:r>
              <a:rPr lang="tr-TR" sz="1800" dirty="0" err="1">
                <a:effectLst/>
                <a:latin typeface="+mj-lt"/>
                <a:ea typeface="Cambria" panose="02040503050406030204" pitchFamily="18" charset="0"/>
                <a:cs typeface="Cambria" panose="02040503050406030204" pitchFamily="18" charset="0"/>
              </a:rPr>
              <a:t>to</a:t>
            </a:r>
            <a:r>
              <a:rPr lang="tr-TR" sz="1800" dirty="0">
                <a:effectLst/>
                <a:latin typeface="+mj-lt"/>
                <a:ea typeface="Cambria" panose="02040503050406030204" pitchFamily="18" charset="0"/>
                <a:cs typeface="Cambria" panose="02040503050406030204" pitchFamily="18" charset="0"/>
              </a:rPr>
              <a:t> </a:t>
            </a:r>
            <a:r>
              <a:rPr lang="tr-TR" sz="1800" dirty="0" err="1">
                <a:effectLst/>
                <a:latin typeface="+mj-lt"/>
                <a:ea typeface="Cambria" panose="02040503050406030204" pitchFamily="18" charset="0"/>
                <a:cs typeface="Cambria" panose="02040503050406030204" pitchFamily="18" charset="0"/>
              </a:rPr>
              <a:t>our</a:t>
            </a:r>
            <a:r>
              <a:rPr lang="tr-TR" sz="1800" dirty="0">
                <a:effectLst/>
                <a:latin typeface="+mj-lt"/>
                <a:ea typeface="Cambria" panose="02040503050406030204" pitchFamily="18" charset="0"/>
                <a:cs typeface="Cambria" panose="02040503050406030204" pitchFamily="18" charset="0"/>
              </a:rPr>
              <a:t> </a:t>
            </a:r>
            <a:r>
              <a:rPr lang="tr-TR" sz="1800" dirty="0" err="1">
                <a:effectLst/>
                <a:latin typeface="+mj-lt"/>
                <a:ea typeface="Cambria" panose="02040503050406030204" pitchFamily="18" charset="0"/>
                <a:cs typeface="Cambria" panose="02040503050406030204" pitchFamily="18" charset="0"/>
              </a:rPr>
              <a:t>culture</a:t>
            </a:r>
            <a:r>
              <a:rPr lang="tr-TR" sz="1800" dirty="0">
                <a:effectLst/>
                <a:latin typeface="+mj-lt"/>
                <a:ea typeface="Cambria" panose="02040503050406030204" pitchFamily="18" charset="0"/>
                <a:cs typeface="Cambria" panose="02040503050406030204" pitchFamily="18" charset="0"/>
              </a:rPr>
              <a:t>.</a:t>
            </a:r>
          </a:p>
          <a:p>
            <a:pPr marL="0" lvl="0" indent="0">
              <a:spcBef>
                <a:spcPts val="25"/>
              </a:spcBef>
              <a:buSzPts val="900"/>
              <a:buNone/>
              <a:tabLst>
                <a:tab pos="207645" algn="l"/>
              </a:tabLst>
            </a:pPr>
            <a:endParaRPr lang="tr-TR" sz="1800" dirty="0">
              <a:effectLst/>
              <a:latin typeface="+mj-lt"/>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800" dirty="0" err="1">
                <a:effectLst/>
                <a:latin typeface="+mj-lt"/>
                <a:ea typeface="Cambria" panose="02040503050406030204" pitchFamily="18" charset="0"/>
                <a:cs typeface="Cambria" panose="02040503050406030204" pitchFamily="18" charset="0"/>
              </a:rPr>
              <a:t>Participate</a:t>
            </a:r>
            <a:r>
              <a:rPr lang="tr-TR" sz="1800" dirty="0">
                <a:effectLst/>
                <a:latin typeface="+mj-lt"/>
                <a:ea typeface="Cambria" panose="02040503050406030204" pitchFamily="18" charset="0"/>
                <a:cs typeface="Cambria" panose="02040503050406030204" pitchFamily="18" charset="0"/>
              </a:rPr>
              <a:t> in </a:t>
            </a:r>
            <a:r>
              <a:rPr lang="tr-TR" sz="1800" dirty="0" err="1">
                <a:effectLst/>
                <a:latin typeface="+mj-lt"/>
                <a:ea typeface="Cambria" panose="02040503050406030204" pitchFamily="18" charset="0"/>
                <a:cs typeface="Cambria" panose="02040503050406030204" pitchFamily="18" charset="0"/>
              </a:rPr>
              <a:t>teamwork</a:t>
            </a:r>
            <a:r>
              <a:rPr lang="tr-TR" sz="1800" dirty="0">
                <a:effectLst/>
                <a:latin typeface="+mj-lt"/>
                <a:ea typeface="Cambria" panose="02040503050406030204" pitchFamily="18" charset="0"/>
                <a:cs typeface="Cambria" panose="02040503050406030204" pitchFamily="18" charset="0"/>
              </a:rPr>
              <a:t>.</a:t>
            </a:r>
            <a:endParaRPr lang="tr-TR" sz="3200" dirty="0">
              <a:latin typeface="+mj-lt"/>
            </a:endParaRPr>
          </a:p>
        </p:txBody>
      </p:sp>
      <p:pic>
        <p:nvPicPr>
          <p:cNvPr id="3" name="İçerik Yer Tutucusu 2">
            <a:extLst>
              <a:ext uri="{FF2B5EF4-FFF2-40B4-BE49-F238E27FC236}">
                <a16:creationId xmlns:a16="http://schemas.microsoft.com/office/drawing/2014/main" id="{B27B2AF4-DF8C-63E6-F1C9-5CF38B66FC9D}"/>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43512" t="6059" r="1804" b="4058"/>
          <a:stretch/>
        </p:blipFill>
        <p:spPr>
          <a:xfrm>
            <a:off x="6812029" y="2285938"/>
            <a:ext cx="4198376" cy="2175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roup 1">
            <a:extLst>
              <a:ext uri="{FF2B5EF4-FFF2-40B4-BE49-F238E27FC236}">
                <a16:creationId xmlns:a16="http://schemas.microsoft.com/office/drawing/2014/main" id="{CB730631-32B1-441B-37C3-5E6431B43174}"/>
              </a:ext>
            </a:extLst>
          </p:cNvPr>
          <p:cNvGrpSpPr>
            <a:grpSpLocks/>
          </p:cNvGrpSpPr>
          <p:nvPr/>
        </p:nvGrpSpPr>
        <p:grpSpPr>
          <a:xfrm>
            <a:off x="0" y="0"/>
            <a:ext cx="12192000" cy="6858000"/>
            <a:chOff x="0" y="0"/>
            <a:chExt cx="11398886" cy="6217744"/>
          </a:xfrm>
        </p:grpSpPr>
        <p:pic>
          <p:nvPicPr>
            <p:cNvPr id="10" name="Image 2">
              <a:extLst>
                <a:ext uri="{FF2B5EF4-FFF2-40B4-BE49-F238E27FC236}">
                  <a16:creationId xmlns:a16="http://schemas.microsoft.com/office/drawing/2014/main" id="{03B8DF8F-5092-EB17-9A54-C4DD4E49AFCE}"/>
                </a:ext>
              </a:extLst>
            </p:cNvPr>
            <p:cNvPicPr/>
            <p:nvPr/>
          </p:nvPicPr>
          <p:blipFill>
            <a:blip r:embed="rId3" cstate="print"/>
            <a:stretch>
              <a:fillRect/>
            </a:stretch>
          </p:blipFill>
          <p:spPr>
            <a:xfrm>
              <a:off x="2590662" y="5699531"/>
              <a:ext cx="518132" cy="518134"/>
            </a:xfrm>
            <a:prstGeom prst="rect">
              <a:avLst/>
            </a:prstGeom>
          </p:spPr>
        </p:pic>
        <p:sp>
          <p:nvSpPr>
            <p:cNvPr id="11" name="Graphic 3">
              <a:extLst>
                <a:ext uri="{FF2B5EF4-FFF2-40B4-BE49-F238E27FC236}">
                  <a16:creationId xmlns:a16="http://schemas.microsoft.com/office/drawing/2014/main" id="{9C1375BC-9BE0-1420-2FC1-357EA9F04722}"/>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2" name="Graphic 4">
              <a:extLst>
                <a:ext uri="{FF2B5EF4-FFF2-40B4-BE49-F238E27FC236}">
                  <a16:creationId xmlns:a16="http://schemas.microsoft.com/office/drawing/2014/main" id="{0432C63F-F470-6702-43AD-3FC600AC0BD3}"/>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3" name="Graphic 5">
              <a:extLst>
                <a:ext uri="{FF2B5EF4-FFF2-40B4-BE49-F238E27FC236}">
                  <a16:creationId xmlns:a16="http://schemas.microsoft.com/office/drawing/2014/main" id="{048E66E2-023F-17D6-6AE7-96E72D7D1A49}"/>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14" name="Graphic 6">
              <a:extLst>
                <a:ext uri="{FF2B5EF4-FFF2-40B4-BE49-F238E27FC236}">
                  <a16:creationId xmlns:a16="http://schemas.microsoft.com/office/drawing/2014/main" id="{D28171D5-3649-A464-648A-77E534A302C9}"/>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5" name="Image 7">
              <a:extLst>
                <a:ext uri="{FF2B5EF4-FFF2-40B4-BE49-F238E27FC236}">
                  <a16:creationId xmlns:a16="http://schemas.microsoft.com/office/drawing/2014/main" id="{ED20C7DE-6C64-2F16-F7B6-C103CA068B66}"/>
                </a:ext>
              </a:extLst>
            </p:cNvPr>
            <p:cNvPicPr/>
            <p:nvPr/>
          </p:nvPicPr>
          <p:blipFill>
            <a:blip r:embed="rId4" cstate="print"/>
            <a:stretch>
              <a:fillRect/>
            </a:stretch>
          </p:blipFill>
          <p:spPr>
            <a:xfrm>
              <a:off x="518135" y="5699531"/>
              <a:ext cx="518134" cy="518134"/>
            </a:xfrm>
            <a:prstGeom prst="rect">
              <a:avLst/>
            </a:prstGeom>
          </p:spPr>
        </p:pic>
        <p:pic>
          <p:nvPicPr>
            <p:cNvPr id="16" name="Image 8">
              <a:extLst>
                <a:ext uri="{FF2B5EF4-FFF2-40B4-BE49-F238E27FC236}">
                  <a16:creationId xmlns:a16="http://schemas.microsoft.com/office/drawing/2014/main" id="{D90EFCF3-307F-2FAD-333D-C1C0CEE5C29A}"/>
                </a:ext>
              </a:extLst>
            </p:cNvPr>
            <p:cNvPicPr/>
            <p:nvPr/>
          </p:nvPicPr>
          <p:blipFill>
            <a:blip r:embed="rId5" cstate="print"/>
            <a:stretch>
              <a:fillRect/>
            </a:stretch>
          </p:blipFill>
          <p:spPr>
            <a:xfrm>
              <a:off x="1036270" y="5699531"/>
              <a:ext cx="1036269" cy="518134"/>
            </a:xfrm>
            <a:prstGeom prst="rect">
              <a:avLst/>
            </a:prstGeom>
          </p:spPr>
        </p:pic>
        <p:sp>
          <p:nvSpPr>
            <p:cNvPr id="17" name="Graphic 9">
              <a:extLst>
                <a:ext uri="{FF2B5EF4-FFF2-40B4-BE49-F238E27FC236}">
                  <a16:creationId xmlns:a16="http://schemas.microsoft.com/office/drawing/2014/main" id="{B0C95834-7114-FFC3-3DF7-42E0D148B7DA}"/>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8" name="Graphic 10">
              <a:extLst>
                <a:ext uri="{FF2B5EF4-FFF2-40B4-BE49-F238E27FC236}">
                  <a16:creationId xmlns:a16="http://schemas.microsoft.com/office/drawing/2014/main" id="{C4552F81-B06C-C260-FE20-032C4DC2B6F3}"/>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9" name="Image 11">
              <a:extLst>
                <a:ext uri="{FF2B5EF4-FFF2-40B4-BE49-F238E27FC236}">
                  <a16:creationId xmlns:a16="http://schemas.microsoft.com/office/drawing/2014/main" id="{0D40E7DC-0427-CE18-2476-72303FEE131C}"/>
                </a:ext>
              </a:extLst>
            </p:cNvPr>
            <p:cNvPicPr/>
            <p:nvPr/>
          </p:nvPicPr>
          <p:blipFill>
            <a:blip r:embed="rId6" cstate="print"/>
            <a:stretch>
              <a:fillRect/>
            </a:stretch>
          </p:blipFill>
          <p:spPr>
            <a:xfrm>
              <a:off x="1" y="5181320"/>
              <a:ext cx="518134" cy="518134"/>
            </a:xfrm>
            <a:prstGeom prst="rect">
              <a:avLst/>
            </a:prstGeom>
          </p:spPr>
        </p:pic>
        <p:pic>
          <p:nvPicPr>
            <p:cNvPr id="20" name="Image 12">
              <a:extLst>
                <a:ext uri="{FF2B5EF4-FFF2-40B4-BE49-F238E27FC236}">
                  <a16:creationId xmlns:a16="http://schemas.microsoft.com/office/drawing/2014/main" id="{FEA6314D-5FFA-6E58-E0D0-F519DF6EED50}"/>
                </a:ext>
              </a:extLst>
            </p:cNvPr>
            <p:cNvPicPr/>
            <p:nvPr/>
          </p:nvPicPr>
          <p:blipFill>
            <a:blip r:embed="rId7" cstate="print"/>
            <a:stretch>
              <a:fillRect/>
            </a:stretch>
          </p:blipFill>
          <p:spPr>
            <a:xfrm>
              <a:off x="1" y="518134"/>
              <a:ext cx="518134" cy="1036269"/>
            </a:xfrm>
            <a:prstGeom prst="rect">
              <a:avLst/>
            </a:prstGeom>
          </p:spPr>
        </p:pic>
        <p:sp>
          <p:nvSpPr>
            <p:cNvPr id="21" name="Graphic 13">
              <a:extLst>
                <a:ext uri="{FF2B5EF4-FFF2-40B4-BE49-F238E27FC236}">
                  <a16:creationId xmlns:a16="http://schemas.microsoft.com/office/drawing/2014/main" id="{A25EA36D-5E5D-5DC6-A508-4EBE1D7972CD}"/>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22" name="Graphic 14">
              <a:extLst>
                <a:ext uri="{FF2B5EF4-FFF2-40B4-BE49-F238E27FC236}">
                  <a16:creationId xmlns:a16="http://schemas.microsoft.com/office/drawing/2014/main" id="{059F6117-8571-6169-378D-6D0183F9A8CD}"/>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23" name="Graphic 15">
              <a:extLst>
                <a:ext uri="{FF2B5EF4-FFF2-40B4-BE49-F238E27FC236}">
                  <a16:creationId xmlns:a16="http://schemas.microsoft.com/office/drawing/2014/main" id="{874D6367-46EA-28DF-745F-E54F3A981322}"/>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4" name="Image 16">
              <a:extLst>
                <a:ext uri="{FF2B5EF4-FFF2-40B4-BE49-F238E27FC236}">
                  <a16:creationId xmlns:a16="http://schemas.microsoft.com/office/drawing/2014/main" id="{BD117DE0-A9CB-1847-2B2F-D3AB28E03755}"/>
                </a:ext>
              </a:extLst>
            </p:cNvPr>
            <p:cNvPicPr/>
            <p:nvPr/>
          </p:nvPicPr>
          <p:blipFill>
            <a:blip r:embed="rId8" cstate="print"/>
            <a:stretch>
              <a:fillRect/>
            </a:stretch>
          </p:blipFill>
          <p:spPr>
            <a:xfrm>
              <a:off x="4145052" y="5699531"/>
              <a:ext cx="1554416" cy="518134"/>
            </a:xfrm>
            <a:prstGeom prst="rect">
              <a:avLst/>
            </a:prstGeom>
          </p:spPr>
        </p:pic>
        <p:pic>
          <p:nvPicPr>
            <p:cNvPr id="25" name="Image 17">
              <a:extLst>
                <a:ext uri="{FF2B5EF4-FFF2-40B4-BE49-F238E27FC236}">
                  <a16:creationId xmlns:a16="http://schemas.microsoft.com/office/drawing/2014/main" id="{7DA5313E-4804-B738-F505-B4D1F2DE87C9}"/>
                </a:ext>
              </a:extLst>
            </p:cNvPr>
            <p:cNvPicPr/>
            <p:nvPr/>
          </p:nvPicPr>
          <p:blipFill>
            <a:blip r:embed="rId9" cstate="print"/>
            <a:stretch>
              <a:fillRect/>
            </a:stretch>
          </p:blipFill>
          <p:spPr>
            <a:xfrm>
              <a:off x="1" y="3108782"/>
              <a:ext cx="518134" cy="518134"/>
            </a:xfrm>
            <a:prstGeom prst="rect">
              <a:avLst/>
            </a:prstGeom>
          </p:spPr>
        </p:pic>
        <p:sp>
          <p:nvSpPr>
            <p:cNvPr id="26" name="Graphic 18">
              <a:extLst>
                <a:ext uri="{FF2B5EF4-FFF2-40B4-BE49-F238E27FC236}">
                  <a16:creationId xmlns:a16="http://schemas.microsoft.com/office/drawing/2014/main" id="{3A769F5F-8D82-C7E9-AD79-1CBADEB23242}"/>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7" name="Graphic 19">
              <a:extLst>
                <a:ext uri="{FF2B5EF4-FFF2-40B4-BE49-F238E27FC236}">
                  <a16:creationId xmlns:a16="http://schemas.microsoft.com/office/drawing/2014/main" id="{8E19346B-920E-49A9-6248-5C76950852AA}"/>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8" name="Image 20">
              <a:extLst>
                <a:ext uri="{FF2B5EF4-FFF2-40B4-BE49-F238E27FC236}">
                  <a16:creationId xmlns:a16="http://schemas.microsoft.com/office/drawing/2014/main" id="{95B80F72-3C8C-00FE-5668-1B36C6BFABDF}"/>
                </a:ext>
              </a:extLst>
            </p:cNvPr>
            <p:cNvPicPr/>
            <p:nvPr/>
          </p:nvPicPr>
          <p:blipFill>
            <a:blip r:embed="rId10" cstate="print"/>
            <a:stretch>
              <a:fillRect/>
            </a:stretch>
          </p:blipFill>
          <p:spPr>
            <a:xfrm>
              <a:off x="1" y="4145051"/>
              <a:ext cx="518134" cy="518134"/>
            </a:xfrm>
            <a:prstGeom prst="rect">
              <a:avLst/>
            </a:prstGeom>
          </p:spPr>
        </p:pic>
        <p:sp>
          <p:nvSpPr>
            <p:cNvPr id="29" name="Graphic 21">
              <a:extLst>
                <a:ext uri="{FF2B5EF4-FFF2-40B4-BE49-F238E27FC236}">
                  <a16:creationId xmlns:a16="http://schemas.microsoft.com/office/drawing/2014/main" id="{FF824908-57FB-E7A5-1168-036A2718821D}"/>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30" name="Image 22">
              <a:extLst>
                <a:ext uri="{FF2B5EF4-FFF2-40B4-BE49-F238E27FC236}">
                  <a16:creationId xmlns:a16="http://schemas.microsoft.com/office/drawing/2014/main" id="{87B2F237-5558-9B95-EC62-8C93CBC97951}"/>
                </a:ext>
              </a:extLst>
            </p:cNvPr>
            <p:cNvPicPr/>
            <p:nvPr/>
          </p:nvPicPr>
          <p:blipFill>
            <a:blip r:embed="rId11" cstate="print"/>
            <a:stretch>
              <a:fillRect/>
            </a:stretch>
          </p:blipFill>
          <p:spPr>
            <a:xfrm>
              <a:off x="10880129" y="3108782"/>
              <a:ext cx="518134" cy="518134"/>
            </a:xfrm>
            <a:prstGeom prst="rect">
              <a:avLst/>
            </a:prstGeom>
          </p:spPr>
        </p:pic>
        <p:pic>
          <p:nvPicPr>
            <p:cNvPr id="31" name="Image 23">
              <a:extLst>
                <a:ext uri="{FF2B5EF4-FFF2-40B4-BE49-F238E27FC236}">
                  <a16:creationId xmlns:a16="http://schemas.microsoft.com/office/drawing/2014/main" id="{2F902551-FF9C-48F7-382B-5D981D20385C}"/>
                </a:ext>
              </a:extLst>
            </p:cNvPr>
            <p:cNvPicPr/>
            <p:nvPr/>
          </p:nvPicPr>
          <p:blipFill>
            <a:blip r:embed="rId12" cstate="print"/>
            <a:stretch>
              <a:fillRect/>
            </a:stretch>
          </p:blipFill>
          <p:spPr>
            <a:xfrm>
              <a:off x="10880129" y="4663185"/>
              <a:ext cx="518134" cy="1036269"/>
            </a:xfrm>
            <a:prstGeom prst="rect">
              <a:avLst/>
            </a:prstGeom>
          </p:spPr>
        </p:pic>
        <p:sp>
          <p:nvSpPr>
            <p:cNvPr id="32" name="Graphic 24">
              <a:extLst>
                <a:ext uri="{FF2B5EF4-FFF2-40B4-BE49-F238E27FC236}">
                  <a16:creationId xmlns:a16="http://schemas.microsoft.com/office/drawing/2014/main" id="{2690B2A4-BE76-37C9-39FD-E248426556A6}"/>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25">
              <a:extLst>
                <a:ext uri="{FF2B5EF4-FFF2-40B4-BE49-F238E27FC236}">
                  <a16:creationId xmlns:a16="http://schemas.microsoft.com/office/drawing/2014/main" id="{C192A9B2-0CD2-BDB2-A2B6-16D34B18BB76}"/>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4" name="Image 26">
              <a:extLst>
                <a:ext uri="{FF2B5EF4-FFF2-40B4-BE49-F238E27FC236}">
                  <a16:creationId xmlns:a16="http://schemas.microsoft.com/office/drawing/2014/main" id="{8CEBD09D-06AE-F1F5-98F2-71CE339925F7}"/>
                </a:ext>
              </a:extLst>
            </p:cNvPr>
            <p:cNvPicPr/>
            <p:nvPr/>
          </p:nvPicPr>
          <p:blipFill>
            <a:blip r:embed="rId13" cstate="print"/>
            <a:stretch>
              <a:fillRect/>
            </a:stretch>
          </p:blipFill>
          <p:spPr>
            <a:xfrm>
              <a:off x="10880129" y="4145051"/>
              <a:ext cx="518134" cy="518134"/>
            </a:xfrm>
            <a:prstGeom prst="rect">
              <a:avLst/>
            </a:prstGeom>
          </p:spPr>
        </p:pic>
        <p:pic>
          <p:nvPicPr>
            <p:cNvPr id="35" name="Image 27">
              <a:extLst>
                <a:ext uri="{FF2B5EF4-FFF2-40B4-BE49-F238E27FC236}">
                  <a16:creationId xmlns:a16="http://schemas.microsoft.com/office/drawing/2014/main" id="{21B65F5C-4837-A507-740E-3E2183E5805B}"/>
                </a:ext>
              </a:extLst>
            </p:cNvPr>
            <p:cNvPicPr/>
            <p:nvPr/>
          </p:nvPicPr>
          <p:blipFill>
            <a:blip r:embed="rId14" cstate="print"/>
            <a:stretch>
              <a:fillRect/>
            </a:stretch>
          </p:blipFill>
          <p:spPr>
            <a:xfrm>
              <a:off x="10880129" y="2072525"/>
              <a:ext cx="518134" cy="518134"/>
            </a:xfrm>
            <a:prstGeom prst="rect">
              <a:avLst/>
            </a:prstGeom>
          </p:spPr>
        </p:pic>
        <p:pic>
          <p:nvPicPr>
            <p:cNvPr id="36" name="Image 28">
              <a:extLst>
                <a:ext uri="{FF2B5EF4-FFF2-40B4-BE49-F238E27FC236}">
                  <a16:creationId xmlns:a16="http://schemas.microsoft.com/office/drawing/2014/main" id="{93EB0F61-95FD-F5D7-541E-63C66D86D4A4}"/>
                </a:ext>
              </a:extLst>
            </p:cNvPr>
            <p:cNvPicPr/>
            <p:nvPr/>
          </p:nvPicPr>
          <p:blipFill>
            <a:blip r:embed="rId15" cstate="print"/>
            <a:stretch>
              <a:fillRect/>
            </a:stretch>
          </p:blipFill>
          <p:spPr>
            <a:xfrm>
              <a:off x="10880129" y="518134"/>
              <a:ext cx="518134" cy="518134"/>
            </a:xfrm>
            <a:prstGeom prst="rect">
              <a:avLst/>
            </a:prstGeom>
          </p:spPr>
        </p:pic>
        <p:sp>
          <p:nvSpPr>
            <p:cNvPr id="37" name="Graphic 29">
              <a:extLst>
                <a:ext uri="{FF2B5EF4-FFF2-40B4-BE49-F238E27FC236}">
                  <a16:creationId xmlns:a16="http://schemas.microsoft.com/office/drawing/2014/main" id="{EF89430D-956E-B217-EBA7-11658903FE12}"/>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0">
              <a:extLst>
                <a:ext uri="{FF2B5EF4-FFF2-40B4-BE49-F238E27FC236}">
                  <a16:creationId xmlns:a16="http://schemas.microsoft.com/office/drawing/2014/main" id="{FC6602C8-41C6-0BCF-6E1C-05FAFCA875AF}"/>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9" name="Graphic 31">
              <a:extLst>
                <a:ext uri="{FF2B5EF4-FFF2-40B4-BE49-F238E27FC236}">
                  <a16:creationId xmlns:a16="http://schemas.microsoft.com/office/drawing/2014/main" id="{24C51795-08F9-9D75-C129-61E3B163D45D}"/>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40" name="Image 32">
              <a:extLst>
                <a:ext uri="{FF2B5EF4-FFF2-40B4-BE49-F238E27FC236}">
                  <a16:creationId xmlns:a16="http://schemas.microsoft.com/office/drawing/2014/main" id="{96BC1421-2490-974A-CBCF-E8D39D83B031}"/>
                </a:ext>
              </a:extLst>
            </p:cNvPr>
            <p:cNvPicPr/>
            <p:nvPr/>
          </p:nvPicPr>
          <p:blipFill>
            <a:blip r:embed="rId16" cstate="print"/>
            <a:stretch>
              <a:fillRect/>
            </a:stretch>
          </p:blipFill>
          <p:spPr>
            <a:xfrm>
              <a:off x="10361982" y="5699531"/>
              <a:ext cx="1036281" cy="518134"/>
            </a:xfrm>
            <a:prstGeom prst="rect">
              <a:avLst/>
            </a:prstGeom>
          </p:spPr>
        </p:pic>
        <p:sp>
          <p:nvSpPr>
            <p:cNvPr id="41" name="Graphic 33">
              <a:extLst>
                <a:ext uri="{FF2B5EF4-FFF2-40B4-BE49-F238E27FC236}">
                  <a16:creationId xmlns:a16="http://schemas.microsoft.com/office/drawing/2014/main" id="{FFAAEA76-687C-F126-29BF-F42C448E734E}"/>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2" name="Graphic 34">
              <a:extLst>
                <a:ext uri="{FF2B5EF4-FFF2-40B4-BE49-F238E27FC236}">
                  <a16:creationId xmlns:a16="http://schemas.microsoft.com/office/drawing/2014/main" id="{18B780D0-3417-E5ED-4ABA-601B223297C3}"/>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35">
              <a:extLst>
                <a:ext uri="{FF2B5EF4-FFF2-40B4-BE49-F238E27FC236}">
                  <a16:creationId xmlns:a16="http://schemas.microsoft.com/office/drawing/2014/main" id="{5D5CBF4B-C6E7-3C4A-87EF-E1AFA3E0DE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44" name="Graphic 36">
              <a:extLst>
                <a:ext uri="{FF2B5EF4-FFF2-40B4-BE49-F238E27FC236}">
                  <a16:creationId xmlns:a16="http://schemas.microsoft.com/office/drawing/2014/main" id="{C36FD499-646B-FFE2-CB51-EACEE6373EF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5" name="Graphic 37">
              <a:extLst>
                <a:ext uri="{FF2B5EF4-FFF2-40B4-BE49-F238E27FC236}">
                  <a16:creationId xmlns:a16="http://schemas.microsoft.com/office/drawing/2014/main" id="{CE845498-6F7F-D65B-DC03-069DFA01E2E5}"/>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6" name="Graphic 38">
              <a:extLst>
                <a:ext uri="{FF2B5EF4-FFF2-40B4-BE49-F238E27FC236}">
                  <a16:creationId xmlns:a16="http://schemas.microsoft.com/office/drawing/2014/main" id="{984F19AE-3FFD-EDF0-0BBD-81B2360EC7C1}"/>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7" name="Graphic 39">
              <a:extLst>
                <a:ext uri="{FF2B5EF4-FFF2-40B4-BE49-F238E27FC236}">
                  <a16:creationId xmlns:a16="http://schemas.microsoft.com/office/drawing/2014/main" id="{C91829D3-5F2E-F94F-4439-C8111DA15DAB}"/>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8" name="Graphic 40">
              <a:extLst>
                <a:ext uri="{FF2B5EF4-FFF2-40B4-BE49-F238E27FC236}">
                  <a16:creationId xmlns:a16="http://schemas.microsoft.com/office/drawing/2014/main" id="{07670861-4B3D-E00C-B3FF-1661CC4C761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9" name="Image 41">
              <a:extLst>
                <a:ext uri="{FF2B5EF4-FFF2-40B4-BE49-F238E27FC236}">
                  <a16:creationId xmlns:a16="http://schemas.microsoft.com/office/drawing/2014/main" id="{7976FFBE-0C24-B06A-F5D7-F37B32F3293F}"/>
                </a:ext>
              </a:extLst>
            </p:cNvPr>
            <p:cNvPicPr/>
            <p:nvPr/>
          </p:nvPicPr>
          <p:blipFill>
            <a:blip r:embed="rId17" cstate="print"/>
            <a:stretch>
              <a:fillRect/>
            </a:stretch>
          </p:blipFill>
          <p:spPr>
            <a:xfrm>
              <a:off x="6735014" y="5699531"/>
              <a:ext cx="518134" cy="518134"/>
            </a:xfrm>
            <a:prstGeom prst="rect">
              <a:avLst/>
            </a:prstGeom>
          </p:spPr>
        </p:pic>
        <p:sp>
          <p:nvSpPr>
            <p:cNvPr id="50" name="Graphic 42">
              <a:extLst>
                <a:ext uri="{FF2B5EF4-FFF2-40B4-BE49-F238E27FC236}">
                  <a16:creationId xmlns:a16="http://schemas.microsoft.com/office/drawing/2014/main" id="{704DCB12-2F57-99FC-C563-F1811C2FFFF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1" name="Image 43">
              <a:extLst>
                <a:ext uri="{FF2B5EF4-FFF2-40B4-BE49-F238E27FC236}">
                  <a16:creationId xmlns:a16="http://schemas.microsoft.com/office/drawing/2014/main" id="{BDAEDBB7-7A97-3B50-0AD5-97FF92091E38}"/>
                </a:ext>
              </a:extLst>
            </p:cNvPr>
            <p:cNvPicPr/>
            <p:nvPr/>
          </p:nvPicPr>
          <p:blipFill>
            <a:blip r:embed="rId18" cstate="print"/>
            <a:stretch>
              <a:fillRect/>
            </a:stretch>
          </p:blipFill>
          <p:spPr>
            <a:xfrm>
              <a:off x="7253148" y="5699531"/>
              <a:ext cx="1036281" cy="518134"/>
            </a:xfrm>
            <a:prstGeom prst="rect">
              <a:avLst/>
            </a:prstGeom>
          </p:spPr>
        </p:pic>
        <p:sp>
          <p:nvSpPr>
            <p:cNvPr id="52" name="Graphic 44">
              <a:extLst>
                <a:ext uri="{FF2B5EF4-FFF2-40B4-BE49-F238E27FC236}">
                  <a16:creationId xmlns:a16="http://schemas.microsoft.com/office/drawing/2014/main" id="{268DF3B8-A2C5-BCF3-6E77-306F1AD3BE0D}"/>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53" name="Image 45">
              <a:extLst>
                <a:ext uri="{FF2B5EF4-FFF2-40B4-BE49-F238E27FC236}">
                  <a16:creationId xmlns:a16="http://schemas.microsoft.com/office/drawing/2014/main" id="{1BC1E6E2-0427-9085-984E-11C05A56E89A}"/>
                </a:ext>
              </a:extLst>
            </p:cNvPr>
            <p:cNvPicPr/>
            <p:nvPr/>
          </p:nvPicPr>
          <p:blipFill>
            <a:blip r:embed="rId3" cstate="print"/>
            <a:stretch>
              <a:fillRect/>
            </a:stretch>
          </p:blipFill>
          <p:spPr>
            <a:xfrm>
              <a:off x="2590662" y="0"/>
              <a:ext cx="518132" cy="518134"/>
            </a:xfrm>
            <a:prstGeom prst="rect">
              <a:avLst/>
            </a:prstGeom>
          </p:spPr>
        </p:pic>
        <p:sp>
          <p:nvSpPr>
            <p:cNvPr id="54" name="Graphic 46">
              <a:extLst>
                <a:ext uri="{FF2B5EF4-FFF2-40B4-BE49-F238E27FC236}">
                  <a16:creationId xmlns:a16="http://schemas.microsoft.com/office/drawing/2014/main" id="{834FF805-363B-E381-0419-AFE2D16EDB86}"/>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5" name="Graphic 47">
              <a:extLst>
                <a:ext uri="{FF2B5EF4-FFF2-40B4-BE49-F238E27FC236}">
                  <a16:creationId xmlns:a16="http://schemas.microsoft.com/office/drawing/2014/main" id="{ADCD42F0-33AB-92DB-E212-7FC44CAA7D62}"/>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6" name="Graphic 48">
              <a:extLst>
                <a:ext uri="{FF2B5EF4-FFF2-40B4-BE49-F238E27FC236}">
                  <a16:creationId xmlns:a16="http://schemas.microsoft.com/office/drawing/2014/main" id="{FCEF4ED1-E43D-69C7-D2B5-65FB0C9C9A77}"/>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7" name="Image 49">
              <a:extLst>
                <a:ext uri="{FF2B5EF4-FFF2-40B4-BE49-F238E27FC236}">
                  <a16:creationId xmlns:a16="http://schemas.microsoft.com/office/drawing/2014/main" id="{425E831B-C193-0D37-606B-7AE87020C14B}"/>
                </a:ext>
              </a:extLst>
            </p:cNvPr>
            <p:cNvPicPr/>
            <p:nvPr/>
          </p:nvPicPr>
          <p:blipFill>
            <a:blip r:embed="rId19" cstate="print"/>
            <a:stretch>
              <a:fillRect/>
            </a:stretch>
          </p:blipFill>
          <p:spPr>
            <a:xfrm>
              <a:off x="4145065" y="0"/>
              <a:ext cx="1036256" cy="518134"/>
            </a:xfrm>
            <a:prstGeom prst="rect">
              <a:avLst/>
            </a:prstGeom>
          </p:spPr>
        </p:pic>
        <p:sp>
          <p:nvSpPr>
            <p:cNvPr id="58" name="Graphic 50">
              <a:extLst>
                <a:ext uri="{FF2B5EF4-FFF2-40B4-BE49-F238E27FC236}">
                  <a16:creationId xmlns:a16="http://schemas.microsoft.com/office/drawing/2014/main" id="{59470D4F-03AA-2CEA-3085-EDAA309E9068}"/>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9" name="Image 51">
              <a:extLst>
                <a:ext uri="{FF2B5EF4-FFF2-40B4-BE49-F238E27FC236}">
                  <a16:creationId xmlns:a16="http://schemas.microsoft.com/office/drawing/2014/main" id="{2B24A866-49EC-0477-8B72-9AAE235A23FB}"/>
                </a:ext>
              </a:extLst>
            </p:cNvPr>
            <p:cNvPicPr/>
            <p:nvPr/>
          </p:nvPicPr>
          <p:blipFill>
            <a:blip r:embed="rId4" cstate="print"/>
            <a:stretch>
              <a:fillRect/>
            </a:stretch>
          </p:blipFill>
          <p:spPr>
            <a:xfrm>
              <a:off x="518135" y="0"/>
              <a:ext cx="518134" cy="518134"/>
            </a:xfrm>
            <a:prstGeom prst="rect">
              <a:avLst/>
            </a:prstGeom>
          </p:spPr>
        </p:pic>
        <p:pic>
          <p:nvPicPr>
            <p:cNvPr id="60" name="Image 52">
              <a:extLst>
                <a:ext uri="{FF2B5EF4-FFF2-40B4-BE49-F238E27FC236}">
                  <a16:creationId xmlns:a16="http://schemas.microsoft.com/office/drawing/2014/main" id="{7FB64D98-4ACE-F86B-8151-559D80DA4EFA}"/>
                </a:ext>
              </a:extLst>
            </p:cNvPr>
            <p:cNvPicPr/>
            <p:nvPr/>
          </p:nvPicPr>
          <p:blipFill>
            <a:blip r:embed="rId5" cstate="print"/>
            <a:stretch>
              <a:fillRect/>
            </a:stretch>
          </p:blipFill>
          <p:spPr>
            <a:xfrm>
              <a:off x="1036270" y="0"/>
              <a:ext cx="1036269" cy="518134"/>
            </a:xfrm>
            <a:prstGeom prst="rect">
              <a:avLst/>
            </a:prstGeom>
          </p:spPr>
        </p:pic>
        <p:sp>
          <p:nvSpPr>
            <p:cNvPr id="61" name="Graphic 53">
              <a:extLst>
                <a:ext uri="{FF2B5EF4-FFF2-40B4-BE49-F238E27FC236}">
                  <a16:creationId xmlns:a16="http://schemas.microsoft.com/office/drawing/2014/main" id="{1C2DD963-82F0-410D-E990-EB1B096F91CE}"/>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2" name="Graphic 54">
              <a:extLst>
                <a:ext uri="{FF2B5EF4-FFF2-40B4-BE49-F238E27FC236}">
                  <a16:creationId xmlns:a16="http://schemas.microsoft.com/office/drawing/2014/main" id="{98EF6345-2CB4-EE7E-9FE6-C8431BCA8207}"/>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63" name="Image 55">
              <a:extLst>
                <a:ext uri="{FF2B5EF4-FFF2-40B4-BE49-F238E27FC236}">
                  <a16:creationId xmlns:a16="http://schemas.microsoft.com/office/drawing/2014/main" id="{97F473AF-A0D1-2126-00F8-09A6A9E6DE31}"/>
                </a:ext>
              </a:extLst>
            </p:cNvPr>
            <p:cNvPicPr/>
            <p:nvPr/>
          </p:nvPicPr>
          <p:blipFill>
            <a:blip r:embed="rId3" cstate="print"/>
            <a:stretch>
              <a:fillRect/>
            </a:stretch>
          </p:blipFill>
          <p:spPr>
            <a:xfrm>
              <a:off x="5699456" y="0"/>
              <a:ext cx="518134" cy="518134"/>
            </a:xfrm>
            <a:prstGeom prst="rect">
              <a:avLst/>
            </a:prstGeom>
          </p:spPr>
        </p:pic>
        <p:sp>
          <p:nvSpPr>
            <p:cNvPr id="64" name="Graphic 56">
              <a:extLst>
                <a:ext uri="{FF2B5EF4-FFF2-40B4-BE49-F238E27FC236}">
                  <a16:creationId xmlns:a16="http://schemas.microsoft.com/office/drawing/2014/main" id="{128C2806-0EF9-B513-8C3B-E2CB2ED1A268}"/>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5" name="Image 57">
              <a:extLst>
                <a:ext uri="{FF2B5EF4-FFF2-40B4-BE49-F238E27FC236}">
                  <a16:creationId xmlns:a16="http://schemas.microsoft.com/office/drawing/2014/main" id="{49137934-7415-A4EE-BD36-D719D1BD03AF}"/>
                </a:ext>
              </a:extLst>
            </p:cNvPr>
            <p:cNvPicPr/>
            <p:nvPr/>
          </p:nvPicPr>
          <p:blipFill>
            <a:blip r:embed="rId20" cstate="print"/>
            <a:stretch>
              <a:fillRect/>
            </a:stretch>
          </p:blipFill>
          <p:spPr>
            <a:xfrm>
              <a:off x="1" y="0"/>
              <a:ext cx="518132" cy="518134"/>
            </a:xfrm>
            <a:prstGeom prst="rect">
              <a:avLst/>
            </a:prstGeom>
          </p:spPr>
        </p:pic>
        <p:sp>
          <p:nvSpPr>
            <p:cNvPr id="66" name="Graphic 58">
              <a:extLst>
                <a:ext uri="{FF2B5EF4-FFF2-40B4-BE49-F238E27FC236}">
                  <a16:creationId xmlns:a16="http://schemas.microsoft.com/office/drawing/2014/main" id="{7868683E-A437-CAE0-CB40-821D7DA4C59E}"/>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7" name="Graphic 59">
              <a:extLst>
                <a:ext uri="{FF2B5EF4-FFF2-40B4-BE49-F238E27FC236}">
                  <a16:creationId xmlns:a16="http://schemas.microsoft.com/office/drawing/2014/main" id="{4F245FD0-86B9-D704-2215-7C6646D7FA3C}"/>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8" name="Image 60">
              <a:extLst>
                <a:ext uri="{FF2B5EF4-FFF2-40B4-BE49-F238E27FC236}">
                  <a16:creationId xmlns:a16="http://schemas.microsoft.com/office/drawing/2014/main" id="{C7FA66C0-40A4-F2BB-43C4-8D3D7708DB5E}"/>
                </a:ext>
              </a:extLst>
            </p:cNvPr>
            <p:cNvPicPr/>
            <p:nvPr/>
          </p:nvPicPr>
          <p:blipFill>
            <a:blip r:embed="rId21" cstate="print"/>
            <a:stretch>
              <a:fillRect/>
            </a:stretch>
          </p:blipFill>
          <p:spPr>
            <a:xfrm>
              <a:off x="6735725" y="0"/>
              <a:ext cx="1554391" cy="518134"/>
            </a:xfrm>
            <a:prstGeom prst="rect">
              <a:avLst/>
            </a:prstGeom>
          </p:spPr>
        </p:pic>
        <p:pic>
          <p:nvPicPr>
            <p:cNvPr id="69" name="Image 61">
              <a:extLst>
                <a:ext uri="{FF2B5EF4-FFF2-40B4-BE49-F238E27FC236}">
                  <a16:creationId xmlns:a16="http://schemas.microsoft.com/office/drawing/2014/main" id="{2114905B-D92C-3150-6F1D-F08F8039C27C}"/>
                </a:ext>
              </a:extLst>
            </p:cNvPr>
            <p:cNvPicPr/>
            <p:nvPr/>
          </p:nvPicPr>
          <p:blipFill>
            <a:blip r:embed="rId22" cstate="print"/>
            <a:stretch>
              <a:fillRect/>
            </a:stretch>
          </p:blipFill>
          <p:spPr>
            <a:xfrm>
              <a:off x="10361982" y="0"/>
              <a:ext cx="518134" cy="518134"/>
            </a:xfrm>
            <a:prstGeom prst="rect">
              <a:avLst/>
            </a:prstGeom>
          </p:spPr>
        </p:pic>
        <p:sp>
          <p:nvSpPr>
            <p:cNvPr id="70" name="Graphic 62">
              <a:extLst>
                <a:ext uri="{FF2B5EF4-FFF2-40B4-BE49-F238E27FC236}">
                  <a16:creationId xmlns:a16="http://schemas.microsoft.com/office/drawing/2014/main" id="{4553C853-C531-4F7C-B360-87B4A1B3060D}"/>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71" name="Graphic 63">
              <a:extLst>
                <a:ext uri="{FF2B5EF4-FFF2-40B4-BE49-F238E27FC236}">
                  <a16:creationId xmlns:a16="http://schemas.microsoft.com/office/drawing/2014/main" id="{3A3D2054-E777-FA0E-6314-DA768A1D429A}"/>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2" name="Graphic 64">
              <a:extLst>
                <a:ext uri="{FF2B5EF4-FFF2-40B4-BE49-F238E27FC236}">
                  <a16:creationId xmlns:a16="http://schemas.microsoft.com/office/drawing/2014/main" id="{D8769E1B-58E1-CFB3-5F2D-E69BF1033592}"/>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3" name="Graphic 65">
              <a:extLst>
                <a:ext uri="{FF2B5EF4-FFF2-40B4-BE49-F238E27FC236}">
                  <a16:creationId xmlns:a16="http://schemas.microsoft.com/office/drawing/2014/main" id="{3BE24B90-5188-CF49-5E0A-44866E9196DC}"/>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74" name="Graphic 66">
              <a:extLst>
                <a:ext uri="{FF2B5EF4-FFF2-40B4-BE49-F238E27FC236}">
                  <a16:creationId xmlns:a16="http://schemas.microsoft.com/office/drawing/2014/main" id="{2D3CA504-EA74-8682-3BA8-BD0A95EB8AAA}"/>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5" name="Graphic 67">
              <a:extLst>
                <a:ext uri="{FF2B5EF4-FFF2-40B4-BE49-F238E27FC236}">
                  <a16:creationId xmlns:a16="http://schemas.microsoft.com/office/drawing/2014/main" id="{C146530B-A4C4-5DE0-5F8D-02DEC5DEAB79}"/>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6" name="Image 68">
              <a:extLst>
                <a:ext uri="{FF2B5EF4-FFF2-40B4-BE49-F238E27FC236}">
                  <a16:creationId xmlns:a16="http://schemas.microsoft.com/office/drawing/2014/main" id="{931DAD23-9CC4-E7FD-E1A0-98134FD63714}"/>
                </a:ext>
              </a:extLst>
            </p:cNvPr>
            <p:cNvPicPr/>
            <p:nvPr/>
          </p:nvPicPr>
          <p:blipFill>
            <a:blip r:embed="rId23" cstate="print"/>
            <a:stretch>
              <a:fillRect/>
            </a:stretch>
          </p:blipFill>
          <p:spPr>
            <a:xfrm>
              <a:off x="1" y="5699455"/>
              <a:ext cx="518134" cy="518134"/>
            </a:xfrm>
            <a:prstGeom prst="rect">
              <a:avLst/>
            </a:prstGeom>
          </p:spPr>
        </p:pic>
      </p:grpSp>
    </p:spTree>
    <p:extLst>
      <p:ext uri="{BB962C8B-B14F-4D97-AF65-F5344CB8AC3E}">
        <p14:creationId xmlns:p14="http://schemas.microsoft.com/office/powerpoint/2010/main" val="3581272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BB6A19CC-D25F-E32F-5AB2-E564E320DC14}"/>
              </a:ext>
            </a:extLst>
          </p:cNvPr>
          <p:cNvSpPr>
            <a:spLocks noGrp="1"/>
          </p:cNvSpPr>
          <p:nvPr>
            <p:ph type="title"/>
          </p:nvPr>
        </p:nvSpPr>
        <p:spPr>
          <a:xfrm>
            <a:off x="785098" y="398216"/>
            <a:ext cx="10515600" cy="1325563"/>
          </a:xfrm>
        </p:spPr>
        <p:txBody>
          <a:bodyPr>
            <a:normAutofit/>
          </a:bodyPr>
          <a:lstStyle/>
          <a:p>
            <a:r>
              <a:rPr lang="tr-TR" sz="4400" b="1" dirty="0">
                <a:solidFill>
                  <a:schemeClr val="accent2">
                    <a:lumMod val="75000"/>
                  </a:schemeClr>
                </a:solidFill>
                <a:latin typeface="Calibri GÖVDE"/>
              </a:rPr>
              <a:t>OUR ETHNO BELEK VALUES</a:t>
            </a:r>
            <a:endParaRPr lang="tr-TR" dirty="0"/>
          </a:p>
        </p:txBody>
      </p:sp>
      <p:grpSp>
        <p:nvGrpSpPr>
          <p:cNvPr id="9" name="Group 1">
            <a:extLst>
              <a:ext uri="{FF2B5EF4-FFF2-40B4-BE49-F238E27FC236}">
                <a16:creationId xmlns:a16="http://schemas.microsoft.com/office/drawing/2014/main" id="{CB730631-32B1-441B-37C3-5E6431B43174}"/>
              </a:ext>
            </a:extLst>
          </p:cNvPr>
          <p:cNvGrpSpPr>
            <a:grpSpLocks/>
          </p:cNvGrpSpPr>
          <p:nvPr/>
        </p:nvGrpSpPr>
        <p:grpSpPr>
          <a:xfrm>
            <a:off x="0" y="0"/>
            <a:ext cx="12192000" cy="6858000"/>
            <a:chOff x="0" y="0"/>
            <a:chExt cx="11398886" cy="6217744"/>
          </a:xfrm>
        </p:grpSpPr>
        <p:pic>
          <p:nvPicPr>
            <p:cNvPr id="10" name="Image 2">
              <a:extLst>
                <a:ext uri="{FF2B5EF4-FFF2-40B4-BE49-F238E27FC236}">
                  <a16:creationId xmlns:a16="http://schemas.microsoft.com/office/drawing/2014/main" id="{03B8DF8F-5092-EB17-9A54-C4DD4E49AFCE}"/>
                </a:ext>
              </a:extLst>
            </p:cNvPr>
            <p:cNvPicPr/>
            <p:nvPr/>
          </p:nvPicPr>
          <p:blipFill>
            <a:blip r:embed="rId2" cstate="print"/>
            <a:stretch>
              <a:fillRect/>
            </a:stretch>
          </p:blipFill>
          <p:spPr>
            <a:xfrm>
              <a:off x="2590662" y="5699531"/>
              <a:ext cx="518132" cy="518134"/>
            </a:xfrm>
            <a:prstGeom prst="rect">
              <a:avLst/>
            </a:prstGeom>
          </p:spPr>
        </p:pic>
        <p:sp>
          <p:nvSpPr>
            <p:cNvPr id="11" name="Graphic 3">
              <a:extLst>
                <a:ext uri="{FF2B5EF4-FFF2-40B4-BE49-F238E27FC236}">
                  <a16:creationId xmlns:a16="http://schemas.microsoft.com/office/drawing/2014/main" id="{9C1375BC-9BE0-1420-2FC1-357EA9F04722}"/>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2" name="Graphic 4">
              <a:extLst>
                <a:ext uri="{FF2B5EF4-FFF2-40B4-BE49-F238E27FC236}">
                  <a16:creationId xmlns:a16="http://schemas.microsoft.com/office/drawing/2014/main" id="{0432C63F-F470-6702-43AD-3FC600AC0BD3}"/>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3" name="Graphic 5">
              <a:extLst>
                <a:ext uri="{FF2B5EF4-FFF2-40B4-BE49-F238E27FC236}">
                  <a16:creationId xmlns:a16="http://schemas.microsoft.com/office/drawing/2014/main" id="{048E66E2-023F-17D6-6AE7-96E72D7D1A49}"/>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14" name="Graphic 6">
              <a:extLst>
                <a:ext uri="{FF2B5EF4-FFF2-40B4-BE49-F238E27FC236}">
                  <a16:creationId xmlns:a16="http://schemas.microsoft.com/office/drawing/2014/main" id="{D28171D5-3649-A464-648A-77E534A302C9}"/>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5" name="Image 7">
              <a:extLst>
                <a:ext uri="{FF2B5EF4-FFF2-40B4-BE49-F238E27FC236}">
                  <a16:creationId xmlns:a16="http://schemas.microsoft.com/office/drawing/2014/main" id="{ED20C7DE-6C64-2F16-F7B6-C103CA068B66}"/>
                </a:ext>
              </a:extLst>
            </p:cNvPr>
            <p:cNvPicPr/>
            <p:nvPr/>
          </p:nvPicPr>
          <p:blipFill>
            <a:blip r:embed="rId3" cstate="print"/>
            <a:stretch>
              <a:fillRect/>
            </a:stretch>
          </p:blipFill>
          <p:spPr>
            <a:xfrm>
              <a:off x="518135" y="5699531"/>
              <a:ext cx="518134" cy="518134"/>
            </a:xfrm>
            <a:prstGeom prst="rect">
              <a:avLst/>
            </a:prstGeom>
          </p:spPr>
        </p:pic>
        <p:pic>
          <p:nvPicPr>
            <p:cNvPr id="16" name="Image 8">
              <a:extLst>
                <a:ext uri="{FF2B5EF4-FFF2-40B4-BE49-F238E27FC236}">
                  <a16:creationId xmlns:a16="http://schemas.microsoft.com/office/drawing/2014/main" id="{D90EFCF3-307F-2FAD-333D-C1C0CEE5C29A}"/>
                </a:ext>
              </a:extLst>
            </p:cNvPr>
            <p:cNvPicPr/>
            <p:nvPr/>
          </p:nvPicPr>
          <p:blipFill>
            <a:blip r:embed="rId4" cstate="print"/>
            <a:stretch>
              <a:fillRect/>
            </a:stretch>
          </p:blipFill>
          <p:spPr>
            <a:xfrm>
              <a:off x="1036270" y="5699531"/>
              <a:ext cx="1036269" cy="518134"/>
            </a:xfrm>
            <a:prstGeom prst="rect">
              <a:avLst/>
            </a:prstGeom>
          </p:spPr>
        </p:pic>
        <p:sp>
          <p:nvSpPr>
            <p:cNvPr id="17" name="Graphic 9">
              <a:extLst>
                <a:ext uri="{FF2B5EF4-FFF2-40B4-BE49-F238E27FC236}">
                  <a16:creationId xmlns:a16="http://schemas.microsoft.com/office/drawing/2014/main" id="{B0C95834-7114-FFC3-3DF7-42E0D148B7DA}"/>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8" name="Graphic 10">
              <a:extLst>
                <a:ext uri="{FF2B5EF4-FFF2-40B4-BE49-F238E27FC236}">
                  <a16:creationId xmlns:a16="http://schemas.microsoft.com/office/drawing/2014/main" id="{C4552F81-B06C-C260-FE20-032C4DC2B6F3}"/>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9" name="Image 11">
              <a:extLst>
                <a:ext uri="{FF2B5EF4-FFF2-40B4-BE49-F238E27FC236}">
                  <a16:creationId xmlns:a16="http://schemas.microsoft.com/office/drawing/2014/main" id="{0D40E7DC-0427-CE18-2476-72303FEE131C}"/>
                </a:ext>
              </a:extLst>
            </p:cNvPr>
            <p:cNvPicPr/>
            <p:nvPr/>
          </p:nvPicPr>
          <p:blipFill>
            <a:blip r:embed="rId5" cstate="print"/>
            <a:stretch>
              <a:fillRect/>
            </a:stretch>
          </p:blipFill>
          <p:spPr>
            <a:xfrm>
              <a:off x="1" y="5181320"/>
              <a:ext cx="518134" cy="518134"/>
            </a:xfrm>
            <a:prstGeom prst="rect">
              <a:avLst/>
            </a:prstGeom>
          </p:spPr>
        </p:pic>
        <p:pic>
          <p:nvPicPr>
            <p:cNvPr id="20" name="Image 12">
              <a:extLst>
                <a:ext uri="{FF2B5EF4-FFF2-40B4-BE49-F238E27FC236}">
                  <a16:creationId xmlns:a16="http://schemas.microsoft.com/office/drawing/2014/main" id="{FEA6314D-5FFA-6E58-E0D0-F519DF6EED50}"/>
                </a:ext>
              </a:extLst>
            </p:cNvPr>
            <p:cNvPicPr/>
            <p:nvPr/>
          </p:nvPicPr>
          <p:blipFill>
            <a:blip r:embed="rId6" cstate="print"/>
            <a:stretch>
              <a:fillRect/>
            </a:stretch>
          </p:blipFill>
          <p:spPr>
            <a:xfrm>
              <a:off x="1" y="518134"/>
              <a:ext cx="518134" cy="1036269"/>
            </a:xfrm>
            <a:prstGeom prst="rect">
              <a:avLst/>
            </a:prstGeom>
          </p:spPr>
        </p:pic>
        <p:sp>
          <p:nvSpPr>
            <p:cNvPr id="21" name="Graphic 13">
              <a:extLst>
                <a:ext uri="{FF2B5EF4-FFF2-40B4-BE49-F238E27FC236}">
                  <a16:creationId xmlns:a16="http://schemas.microsoft.com/office/drawing/2014/main" id="{A25EA36D-5E5D-5DC6-A508-4EBE1D7972CD}"/>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22" name="Graphic 14">
              <a:extLst>
                <a:ext uri="{FF2B5EF4-FFF2-40B4-BE49-F238E27FC236}">
                  <a16:creationId xmlns:a16="http://schemas.microsoft.com/office/drawing/2014/main" id="{059F6117-8571-6169-378D-6D0183F9A8CD}"/>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23" name="Graphic 15">
              <a:extLst>
                <a:ext uri="{FF2B5EF4-FFF2-40B4-BE49-F238E27FC236}">
                  <a16:creationId xmlns:a16="http://schemas.microsoft.com/office/drawing/2014/main" id="{874D6367-46EA-28DF-745F-E54F3A981322}"/>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4" name="Image 16">
              <a:extLst>
                <a:ext uri="{FF2B5EF4-FFF2-40B4-BE49-F238E27FC236}">
                  <a16:creationId xmlns:a16="http://schemas.microsoft.com/office/drawing/2014/main" id="{BD117DE0-A9CB-1847-2B2F-D3AB28E03755}"/>
                </a:ext>
              </a:extLst>
            </p:cNvPr>
            <p:cNvPicPr/>
            <p:nvPr/>
          </p:nvPicPr>
          <p:blipFill>
            <a:blip r:embed="rId7" cstate="print"/>
            <a:stretch>
              <a:fillRect/>
            </a:stretch>
          </p:blipFill>
          <p:spPr>
            <a:xfrm>
              <a:off x="4145052" y="5699531"/>
              <a:ext cx="1554416" cy="518134"/>
            </a:xfrm>
            <a:prstGeom prst="rect">
              <a:avLst/>
            </a:prstGeom>
          </p:spPr>
        </p:pic>
        <p:pic>
          <p:nvPicPr>
            <p:cNvPr id="25" name="Image 17">
              <a:extLst>
                <a:ext uri="{FF2B5EF4-FFF2-40B4-BE49-F238E27FC236}">
                  <a16:creationId xmlns:a16="http://schemas.microsoft.com/office/drawing/2014/main" id="{7DA5313E-4804-B738-F505-B4D1F2DE87C9}"/>
                </a:ext>
              </a:extLst>
            </p:cNvPr>
            <p:cNvPicPr/>
            <p:nvPr/>
          </p:nvPicPr>
          <p:blipFill>
            <a:blip r:embed="rId8" cstate="print"/>
            <a:stretch>
              <a:fillRect/>
            </a:stretch>
          </p:blipFill>
          <p:spPr>
            <a:xfrm>
              <a:off x="1" y="3108782"/>
              <a:ext cx="518134" cy="518134"/>
            </a:xfrm>
            <a:prstGeom prst="rect">
              <a:avLst/>
            </a:prstGeom>
          </p:spPr>
        </p:pic>
        <p:sp>
          <p:nvSpPr>
            <p:cNvPr id="26" name="Graphic 18">
              <a:extLst>
                <a:ext uri="{FF2B5EF4-FFF2-40B4-BE49-F238E27FC236}">
                  <a16:creationId xmlns:a16="http://schemas.microsoft.com/office/drawing/2014/main" id="{3A769F5F-8D82-C7E9-AD79-1CBADEB23242}"/>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7" name="Graphic 19">
              <a:extLst>
                <a:ext uri="{FF2B5EF4-FFF2-40B4-BE49-F238E27FC236}">
                  <a16:creationId xmlns:a16="http://schemas.microsoft.com/office/drawing/2014/main" id="{8E19346B-920E-49A9-6248-5C76950852AA}"/>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8" name="Image 20">
              <a:extLst>
                <a:ext uri="{FF2B5EF4-FFF2-40B4-BE49-F238E27FC236}">
                  <a16:creationId xmlns:a16="http://schemas.microsoft.com/office/drawing/2014/main" id="{95B80F72-3C8C-00FE-5668-1B36C6BFABDF}"/>
                </a:ext>
              </a:extLst>
            </p:cNvPr>
            <p:cNvPicPr/>
            <p:nvPr/>
          </p:nvPicPr>
          <p:blipFill>
            <a:blip r:embed="rId9" cstate="print"/>
            <a:stretch>
              <a:fillRect/>
            </a:stretch>
          </p:blipFill>
          <p:spPr>
            <a:xfrm>
              <a:off x="1" y="4145051"/>
              <a:ext cx="518134" cy="518134"/>
            </a:xfrm>
            <a:prstGeom prst="rect">
              <a:avLst/>
            </a:prstGeom>
          </p:spPr>
        </p:pic>
        <p:sp>
          <p:nvSpPr>
            <p:cNvPr id="29" name="Graphic 21">
              <a:extLst>
                <a:ext uri="{FF2B5EF4-FFF2-40B4-BE49-F238E27FC236}">
                  <a16:creationId xmlns:a16="http://schemas.microsoft.com/office/drawing/2014/main" id="{FF824908-57FB-E7A5-1168-036A2718821D}"/>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30" name="Image 22">
              <a:extLst>
                <a:ext uri="{FF2B5EF4-FFF2-40B4-BE49-F238E27FC236}">
                  <a16:creationId xmlns:a16="http://schemas.microsoft.com/office/drawing/2014/main" id="{87B2F237-5558-9B95-EC62-8C93CBC97951}"/>
                </a:ext>
              </a:extLst>
            </p:cNvPr>
            <p:cNvPicPr/>
            <p:nvPr/>
          </p:nvPicPr>
          <p:blipFill>
            <a:blip r:embed="rId10" cstate="print"/>
            <a:stretch>
              <a:fillRect/>
            </a:stretch>
          </p:blipFill>
          <p:spPr>
            <a:xfrm>
              <a:off x="10880129" y="3108782"/>
              <a:ext cx="518134" cy="518134"/>
            </a:xfrm>
            <a:prstGeom prst="rect">
              <a:avLst/>
            </a:prstGeom>
          </p:spPr>
        </p:pic>
        <p:pic>
          <p:nvPicPr>
            <p:cNvPr id="31" name="Image 23">
              <a:extLst>
                <a:ext uri="{FF2B5EF4-FFF2-40B4-BE49-F238E27FC236}">
                  <a16:creationId xmlns:a16="http://schemas.microsoft.com/office/drawing/2014/main" id="{2F902551-FF9C-48F7-382B-5D981D20385C}"/>
                </a:ext>
              </a:extLst>
            </p:cNvPr>
            <p:cNvPicPr/>
            <p:nvPr/>
          </p:nvPicPr>
          <p:blipFill>
            <a:blip r:embed="rId11" cstate="print"/>
            <a:stretch>
              <a:fillRect/>
            </a:stretch>
          </p:blipFill>
          <p:spPr>
            <a:xfrm>
              <a:off x="10880129" y="4663185"/>
              <a:ext cx="518134" cy="1036269"/>
            </a:xfrm>
            <a:prstGeom prst="rect">
              <a:avLst/>
            </a:prstGeom>
          </p:spPr>
        </p:pic>
        <p:sp>
          <p:nvSpPr>
            <p:cNvPr id="32" name="Graphic 24">
              <a:extLst>
                <a:ext uri="{FF2B5EF4-FFF2-40B4-BE49-F238E27FC236}">
                  <a16:creationId xmlns:a16="http://schemas.microsoft.com/office/drawing/2014/main" id="{2690B2A4-BE76-37C9-39FD-E248426556A6}"/>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25">
              <a:extLst>
                <a:ext uri="{FF2B5EF4-FFF2-40B4-BE49-F238E27FC236}">
                  <a16:creationId xmlns:a16="http://schemas.microsoft.com/office/drawing/2014/main" id="{C192A9B2-0CD2-BDB2-A2B6-16D34B18BB76}"/>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4" name="Image 26">
              <a:extLst>
                <a:ext uri="{FF2B5EF4-FFF2-40B4-BE49-F238E27FC236}">
                  <a16:creationId xmlns:a16="http://schemas.microsoft.com/office/drawing/2014/main" id="{8CEBD09D-06AE-F1F5-98F2-71CE339925F7}"/>
                </a:ext>
              </a:extLst>
            </p:cNvPr>
            <p:cNvPicPr/>
            <p:nvPr/>
          </p:nvPicPr>
          <p:blipFill>
            <a:blip r:embed="rId12" cstate="print"/>
            <a:stretch>
              <a:fillRect/>
            </a:stretch>
          </p:blipFill>
          <p:spPr>
            <a:xfrm>
              <a:off x="10880129" y="4145051"/>
              <a:ext cx="518134" cy="518134"/>
            </a:xfrm>
            <a:prstGeom prst="rect">
              <a:avLst/>
            </a:prstGeom>
          </p:spPr>
        </p:pic>
        <p:pic>
          <p:nvPicPr>
            <p:cNvPr id="35" name="Image 27">
              <a:extLst>
                <a:ext uri="{FF2B5EF4-FFF2-40B4-BE49-F238E27FC236}">
                  <a16:creationId xmlns:a16="http://schemas.microsoft.com/office/drawing/2014/main" id="{21B65F5C-4837-A507-740E-3E2183E5805B}"/>
                </a:ext>
              </a:extLst>
            </p:cNvPr>
            <p:cNvPicPr/>
            <p:nvPr/>
          </p:nvPicPr>
          <p:blipFill>
            <a:blip r:embed="rId13" cstate="print"/>
            <a:stretch>
              <a:fillRect/>
            </a:stretch>
          </p:blipFill>
          <p:spPr>
            <a:xfrm>
              <a:off x="10880129" y="2072525"/>
              <a:ext cx="518134" cy="518134"/>
            </a:xfrm>
            <a:prstGeom prst="rect">
              <a:avLst/>
            </a:prstGeom>
          </p:spPr>
        </p:pic>
        <p:pic>
          <p:nvPicPr>
            <p:cNvPr id="36" name="Image 28">
              <a:extLst>
                <a:ext uri="{FF2B5EF4-FFF2-40B4-BE49-F238E27FC236}">
                  <a16:creationId xmlns:a16="http://schemas.microsoft.com/office/drawing/2014/main" id="{93EB0F61-95FD-F5D7-541E-63C66D86D4A4}"/>
                </a:ext>
              </a:extLst>
            </p:cNvPr>
            <p:cNvPicPr/>
            <p:nvPr/>
          </p:nvPicPr>
          <p:blipFill>
            <a:blip r:embed="rId14" cstate="print"/>
            <a:stretch>
              <a:fillRect/>
            </a:stretch>
          </p:blipFill>
          <p:spPr>
            <a:xfrm>
              <a:off x="10880129" y="518134"/>
              <a:ext cx="518134" cy="518134"/>
            </a:xfrm>
            <a:prstGeom prst="rect">
              <a:avLst/>
            </a:prstGeom>
          </p:spPr>
        </p:pic>
        <p:sp>
          <p:nvSpPr>
            <p:cNvPr id="37" name="Graphic 29">
              <a:extLst>
                <a:ext uri="{FF2B5EF4-FFF2-40B4-BE49-F238E27FC236}">
                  <a16:creationId xmlns:a16="http://schemas.microsoft.com/office/drawing/2014/main" id="{EF89430D-956E-B217-EBA7-11658903FE12}"/>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0">
              <a:extLst>
                <a:ext uri="{FF2B5EF4-FFF2-40B4-BE49-F238E27FC236}">
                  <a16:creationId xmlns:a16="http://schemas.microsoft.com/office/drawing/2014/main" id="{FC6602C8-41C6-0BCF-6E1C-05FAFCA875AF}"/>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9" name="Graphic 31">
              <a:extLst>
                <a:ext uri="{FF2B5EF4-FFF2-40B4-BE49-F238E27FC236}">
                  <a16:creationId xmlns:a16="http://schemas.microsoft.com/office/drawing/2014/main" id="{24C51795-08F9-9D75-C129-61E3B163D45D}"/>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40" name="Image 32">
              <a:extLst>
                <a:ext uri="{FF2B5EF4-FFF2-40B4-BE49-F238E27FC236}">
                  <a16:creationId xmlns:a16="http://schemas.microsoft.com/office/drawing/2014/main" id="{96BC1421-2490-974A-CBCF-E8D39D83B031}"/>
                </a:ext>
              </a:extLst>
            </p:cNvPr>
            <p:cNvPicPr/>
            <p:nvPr/>
          </p:nvPicPr>
          <p:blipFill>
            <a:blip r:embed="rId15" cstate="print"/>
            <a:stretch>
              <a:fillRect/>
            </a:stretch>
          </p:blipFill>
          <p:spPr>
            <a:xfrm>
              <a:off x="10361982" y="5699531"/>
              <a:ext cx="1036281" cy="518134"/>
            </a:xfrm>
            <a:prstGeom prst="rect">
              <a:avLst/>
            </a:prstGeom>
          </p:spPr>
        </p:pic>
        <p:sp>
          <p:nvSpPr>
            <p:cNvPr id="41" name="Graphic 33">
              <a:extLst>
                <a:ext uri="{FF2B5EF4-FFF2-40B4-BE49-F238E27FC236}">
                  <a16:creationId xmlns:a16="http://schemas.microsoft.com/office/drawing/2014/main" id="{FFAAEA76-687C-F126-29BF-F42C448E734E}"/>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2" name="Graphic 34">
              <a:extLst>
                <a:ext uri="{FF2B5EF4-FFF2-40B4-BE49-F238E27FC236}">
                  <a16:creationId xmlns:a16="http://schemas.microsoft.com/office/drawing/2014/main" id="{18B780D0-3417-E5ED-4ABA-601B223297C3}"/>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35">
              <a:extLst>
                <a:ext uri="{FF2B5EF4-FFF2-40B4-BE49-F238E27FC236}">
                  <a16:creationId xmlns:a16="http://schemas.microsoft.com/office/drawing/2014/main" id="{5D5CBF4B-C6E7-3C4A-87EF-E1AFA3E0DE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44" name="Graphic 36">
              <a:extLst>
                <a:ext uri="{FF2B5EF4-FFF2-40B4-BE49-F238E27FC236}">
                  <a16:creationId xmlns:a16="http://schemas.microsoft.com/office/drawing/2014/main" id="{C36FD499-646B-FFE2-CB51-EACEE6373EF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5" name="Graphic 37">
              <a:extLst>
                <a:ext uri="{FF2B5EF4-FFF2-40B4-BE49-F238E27FC236}">
                  <a16:creationId xmlns:a16="http://schemas.microsoft.com/office/drawing/2014/main" id="{CE845498-6F7F-D65B-DC03-069DFA01E2E5}"/>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6" name="Graphic 38">
              <a:extLst>
                <a:ext uri="{FF2B5EF4-FFF2-40B4-BE49-F238E27FC236}">
                  <a16:creationId xmlns:a16="http://schemas.microsoft.com/office/drawing/2014/main" id="{984F19AE-3FFD-EDF0-0BBD-81B2360EC7C1}"/>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7" name="Graphic 39">
              <a:extLst>
                <a:ext uri="{FF2B5EF4-FFF2-40B4-BE49-F238E27FC236}">
                  <a16:creationId xmlns:a16="http://schemas.microsoft.com/office/drawing/2014/main" id="{C91829D3-5F2E-F94F-4439-C8111DA15DAB}"/>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8" name="Graphic 40">
              <a:extLst>
                <a:ext uri="{FF2B5EF4-FFF2-40B4-BE49-F238E27FC236}">
                  <a16:creationId xmlns:a16="http://schemas.microsoft.com/office/drawing/2014/main" id="{07670861-4B3D-E00C-B3FF-1661CC4C761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9" name="Image 41">
              <a:extLst>
                <a:ext uri="{FF2B5EF4-FFF2-40B4-BE49-F238E27FC236}">
                  <a16:creationId xmlns:a16="http://schemas.microsoft.com/office/drawing/2014/main" id="{7976FFBE-0C24-B06A-F5D7-F37B32F3293F}"/>
                </a:ext>
              </a:extLst>
            </p:cNvPr>
            <p:cNvPicPr/>
            <p:nvPr/>
          </p:nvPicPr>
          <p:blipFill>
            <a:blip r:embed="rId16" cstate="print"/>
            <a:stretch>
              <a:fillRect/>
            </a:stretch>
          </p:blipFill>
          <p:spPr>
            <a:xfrm>
              <a:off x="6735014" y="5699531"/>
              <a:ext cx="518134" cy="518134"/>
            </a:xfrm>
            <a:prstGeom prst="rect">
              <a:avLst/>
            </a:prstGeom>
          </p:spPr>
        </p:pic>
        <p:sp>
          <p:nvSpPr>
            <p:cNvPr id="50" name="Graphic 42">
              <a:extLst>
                <a:ext uri="{FF2B5EF4-FFF2-40B4-BE49-F238E27FC236}">
                  <a16:creationId xmlns:a16="http://schemas.microsoft.com/office/drawing/2014/main" id="{704DCB12-2F57-99FC-C563-F1811C2FFFF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1" name="Image 43">
              <a:extLst>
                <a:ext uri="{FF2B5EF4-FFF2-40B4-BE49-F238E27FC236}">
                  <a16:creationId xmlns:a16="http://schemas.microsoft.com/office/drawing/2014/main" id="{BDAEDBB7-7A97-3B50-0AD5-97FF92091E38}"/>
                </a:ext>
              </a:extLst>
            </p:cNvPr>
            <p:cNvPicPr/>
            <p:nvPr/>
          </p:nvPicPr>
          <p:blipFill>
            <a:blip r:embed="rId17" cstate="print"/>
            <a:stretch>
              <a:fillRect/>
            </a:stretch>
          </p:blipFill>
          <p:spPr>
            <a:xfrm>
              <a:off x="7253148" y="5699531"/>
              <a:ext cx="1036281" cy="518134"/>
            </a:xfrm>
            <a:prstGeom prst="rect">
              <a:avLst/>
            </a:prstGeom>
          </p:spPr>
        </p:pic>
        <p:sp>
          <p:nvSpPr>
            <p:cNvPr id="52" name="Graphic 44">
              <a:extLst>
                <a:ext uri="{FF2B5EF4-FFF2-40B4-BE49-F238E27FC236}">
                  <a16:creationId xmlns:a16="http://schemas.microsoft.com/office/drawing/2014/main" id="{268DF3B8-A2C5-BCF3-6E77-306F1AD3BE0D}"/>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53" name="Image 45">
              <a:extLst>
                <a:ext uri="{FF2B5EF4-FFF2-40B4-BE49-F238E27FC236}">
                  <a16:creationId xmlns:a16="http://schemas.microsoft.com/office/drawing/2014/main" id="{1BC1E6E2-0427-9085-984E-11C05A56E89A}"/>
                </a:ext>
              </a:extLst>
            </p:cNvPr>
            <p:cNvPicPr/>
            <p:nvPr/>
          </p:nvPicPr>
          <p:blipFill>
            <a:blip r:embed="rId2" cstate="print"/>
            <a:stretch>
              <a:fillRect/>
            </a:stretch>
          </p:blipFill>
          <p:spPr>
            <a:xfrm>
              <a:off x="2590662" y="0"/>
              <a:ext cx="518132" cy="518134"/>
            </a:xfrm>
            <a:prstGeom prst="rect">
              <a:avLst/>
            </a:prstGeom>
          </p:spPr>
        </p:pic>
        <p:sp>
          <p:nvSpPr>
            <p:cNvPr id="54" name="Graphic 46">
              <a:extLst>
                <a:ext uri="{FF2B5EF4-FFF2-40B4-BE49-F238E27FC236}">
                  <a16:creationId xmlns:a16="http://schemas.microsoft.com/office/drawing/2014/main" id="{834FF805-363B-E381-0419-AFE2D16EDB86}"/>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5" name="Graphic 47">
              <a:extLst>
                <a:ext uri="{FF2B5EF4-FFF2-40B4-BE49-F238E27FC236}">
                  <a16:creationId xmlns:a16="http://schemas.microsoft.com/office/drawing/2014/main" id="{ADCD42F0-33AB-92DB-E212-7FC44CAA7D62}"/>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6" name="Graphic 48">
              <a:extLst>
                <a:ext uri="{FF2B5EF4-FFF2-40B4-BE49-F238E27FC236}">
                  <a16:creationId xmlns:a16="http://schemas.microsoft.com/office/drawing/2014/main" id="{FCEF4ED1-E43D-69C7-D2B5-65FB0C9C9A77}"/>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7" name="Image 49">
              <a:extLst>
                <a:ext uri="{FF2B5EF4-FFF2-40B4-BE49-F238E27FC236}">
                  <a16:creationId xmlns:a16="http://schemas.microsoft.com/office/drawing/2014/main" id="{425E831B-C193-0D37-606B-7AE87020C14B}"/>
                </a:ext>
              </a:extLst>
            </p:cNvPr>
            <p:cNvPicPr/>
            <p:nvPr/>
          </p:nvPicPr>
          <p:blipFill>
            <a:blip r:embed="rId18" cstate="print"/>
            <a:stretch>
              <a:fillRect/>
            </a:stretch>
          </p:blipFill>
          <p:spPr>
            <a:xfrm>
              <a:off x="4145065" y="0"/>
              <a:ext cx="1036256" cy="518134"/>
            </a:xfrm>
            <a:prstGeom prst="rect">
              <a:avLst/>
            </a:prstGeom>
          </p:spPr>
        </p:pic>
        <p:sp>
          <p:nvSpPr>
            <p:cNvPr id="58" name="Graphic 50">
              <a:extLst>
                <a:ext uri="{FF2B5EF4-FFF2-40B4-BE49-F238E27FC236}">
                  <a16:creationId xmlns:a16="http://schemas.microsoft.com/office/drawing/2014/main" id="{59470D4F-03AA-2CEA-3085-EDAA309E9068}"/>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9" name="Image 51">
              <a:extLst>
                <a:ext uri="{FF2B5EF4-FFF2-40B4-BE49-F238E27FC236}">
                  <a16:creationId xmlns:a16="http://schemas.microsoft.com/office/drawing/2014/main" id="{2B24A866-49EC-0477-8B72-9AAE235A23FB}"/>
                </a:ext>
              </a:extLst>
            </p:cNvPr>
            <p:cNvPicPr/>
            <p:nvPr/>
          </p:nvPicPr>
          <p:blipFill>
            <a:blip r:embed="rId3" cstate="print"/>
            <a:stretch>
              <a:fillRect/>
            </a:stretch>
          </p:blipFill>
          <p:spPr>
            <a:xfrm>
              <a:off x="518135" y="0"/>
              <a:ext cx="518134" cy="518134"/>
            </a:xfrm>
            <a:prstGeom prst="rect">
              <a:avLst/>
            </a:prstGeom>
          </p:spPr>
        </p:pic>
        <p:pic>
          <p:nvPicPr>
            <p:cNvPr id="60" name="Image 52">
              <a:extLst>
                <a:ext uri="{FF2B5EF4-FFF2-40B4-BE49-F238E27FC236}">
                  <a16:creationId xmlns:a16="http://schemas.microsoft.com/office/drawing/2014/main" id="{7FB64D98-4ACE-F86B-8151-559D80DA4EFA}"/>
                </a:ext>
              </a:extLst>
            </p:cNvPr>
            <p:cNvPicPr/>
            <p:nvPr/>
          </p:nvPicPr>
          <p:blipFill>
            <a:blip r:embed="rId4" cstate="print"/>
            <a:stretch>
              <a:fillRect/>
            </a:stretch>
          </p:blipFill>
          <p:spPr>
            <a:xfrm>
              <a:off x="1036270" y="0"/>
              <a:ext cx="1036269" cy="518134"/>
            </a:xfrm>
            <a:prstGeom prst="rect">
              <a:avLst/>
            </a:prstGeom>
          </p:spPr>
        </p:pic>
        <p:sp>
          <p:nvSpPr>
            <p:cNvPr id="61" name="Graphic 53">
              <a:extLst>
                <a:ext uri="{FF2B5EF4-FFF2-40B4-BE49-F238E27FC236}">
                  <a16:creationId xmlns:a16="http://schemas.microsoft.com/office/drawing/2014/main" id="{1C2DD963-82F0-410D-E990-EB1B096F91CE}"/>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2" name="Graphic 54">
              <a:extLst>
                <a:ext uri="{FF2B5EF4-FFF2-40B4-BE49-F238E27FC236}">
                  <a16:creationId xmlns:a16="http://schemas.microsoft.com/office/drawing/2014/main" id="{98EF6345-2CB4-EE7E-9FE6-C8431BCA8207}"/>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63" name="Image 55">
              <a:extLst>
                <a:ext uri="{FF2B5EF4-FFF2-40B4-BE49-F238E27FC236}">
                  <a16:creationId xmlns:a16="http://schemas.microsoft.com/office/drawing/2014/main" id="{97F473AF-A0D1-2126-00F8-09A6A9E6DE31}"/>
                </a:ext>
              </a:extLst>
            </p:cNvPr>
            <p:cNvPicPr/>
            <p:nvPr/>
          </p:nvPicPr>
          <p:blipFill>
            <a:blip r:embed="rId2" cstate="print"/>
            <a:stretch>
              <a:fillRect/>
            </a:stretch>
          </p:blipFill>
          <p:spPr>
            <a:xfrm>
              <a:off x="5699456" y="0"/>
              <a:ext cx="518134" cy="518134"/>
            </a:xfrm>
            <a:prstGeom prst="rect">
              <a:avLst/>
            </a:prstGeom>
          </p:spPr>
        </p:pic>
        <p:sp>
          <p:nvSpPr>
            <p:cNvPr id="64" name="Graphic 56">
              <a:extLst>
                <a:ext uri="{FF2B5EF4-FFF2-40B4-BE49-F238E27FC236}">
                  <a16:creationId xmlns:a16="http://schemas.microsoft.com/office/drawing/2014/main" id="{128C2806-0EF9-B513-8C3B-E2CB2ED1A268}"/>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5" name="Image 57">
              <a:extLst>
                <a:ext uri="{FF2B5EF4-FFF2-40B4-BE49-F238E27FC236}">
                  <a16:creationId xmlns:a16="http://schemas.microsoft.com/office/drawing/2014/main" id="{49137934-7415-A4EE-BD36-D719D1BD03AF}"/>
                </a:ext>
              </a:extLst>
            </p:cNvPr>
            <p:cNvPicPr/>
            <p:nvPr/>
          </p:nvPicPr>
          <p:blipFill>
            <a:blip r:embed="rId19" cstate="print"/>
            <a:stretch>
              <a:fillRect/>
            </a:stretch>
          </p:blipFill>
          <p:spPr>
            <a:xfrm>
              <a:off x="1" y="0"/>
              <a:ext cx="518132" cy="518134"/>
            </a:xfrm>
            <a:prstGeom prst="rect">
              <a:avLst/>
            </a:prstGeom>
          </p:spPr>
        </p:pic>
        <p:sp>
          <p:nvSpPr>
            <p:cNvPr id="66" name="Graphic 58">
              <a:extLst>
                <a:ext uri="{FF2B5EF4-FFF2-40B4-BE49-F238E27FC236}">
                  <a16:creationId xmlns:a16="http://schemas.microsoft.com/office/drawing/2014/main" id="{7868683E-A437-CAE0-CB40-821D7DA4C59E}"/>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7" name="Graphic 59">
              <a:extLst>
                <a:ext uri="{FF2B5EF4-FFF2-40B4-BE49-F238E27FC236}">
                  <a16:creationId xmlns:a16="http://schemas.microsoft.com/office/drawing/2014/main" id="{4F245FD0-86B9-D704-2215-7C6646D7FA3C}"/>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8" name="Image 60">
              <a:extLst>
                <a:ext uri="{FF2B5EF4-FFF2-40B4-BE49-F238E27FC236}">
                  <a16:creationId xmlns:a16="http://schemas.microsoft.com/office/drawing/2014/main" id="{C7FA66C0-40A4-F2BB-43C4-8D3D7708DB5E}"/>
                </a:ext>
              </a:extLst>
            </p:cNvPr>
            <p:cNvPicPr/>
            <p:nvPr/>
          </p:nvPicPr>
          <p:blipFill>
            <a:blip r:embed="rId20" cstate="print"/>
            <a:stretch>
              <a:fillRect/>
            </a:stretch>
          </p:blipFill>
          <p:spPr>
            <a:xfrm>
              <a:off x="6735725" y="0"/>
              <a:ext cx="1554391" cy="518134"/>
            </a:xfrm>
            <a:prstGeom prst="rect">
              <a:avLst/>
            </a:prstGeom>
          </p:spPr>
        </p:pic>
        <p:pic>
          <p:nvPicPr>
            <p:cNvPr id="69" name="Image 61">
              <a:extLst>
                <a:ext uri="{FF2B5EF4-FFF2-40B4-BE49-F238E27FC236}">
                  <a16:creationId xmlns:a16="http://schemas.microsoft.com/office/drawing/2014/main" id="{2114905B-D92C-3150-6F1D-F08F8039C27C}"/>
                </a:ext>
              </a:extLst>
            </p:cNvPr>
            <p:cNvPicPr/>
            <p:nvPr/>
          </p:nvPicPr>
          <p:blipFill>
            <a:blip r:embed="rId21" cstate="print"/>
            <a:stretch>
              <a:fillRect/>
            </a:stretch>
          </p:blipFill>
          <p:spPr>
            <a:xfrm>
              <a:off x="10361982" y="0"/>
              <a:ext cx="518134" cy="518134"/>
            </a:xfrm>
            <a:prstGeom prst="rect">
              <a:avLst/>
            </a:prstGeom>
          </p:spPr>
        </p:pic>
        <p:sp>
          <p:nvSpPr>
            <p:cNvPr id="70" name="Graphic 62">
              <a:extLst>
                <a:ext uri="{FF2B5EF4-FFF2-40B4-BE49-F238E27FC236}">
                  <a16:creationId xmlns:a16="http://schemas.microsoft.com/office/drawing/2014/main" id="{4553C853-C531-4F7C-B360-87B4A1B3060D}"/>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71" name="Graphic 63">
              <a:extLst>
                <a:ext uri="{FF2B5EF4-FFF2-40B4-BE49-F238E27FC236}">
                  <a16:creationId xmlns:a16="http://schemas.microsoft.com/office/drawing/2014/main" id="{3A3D2054-E777-FA0E-6314-DA768A1D429A}"/>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2" name="Graphic 64">
              <a:extLst>
                <a:ext uri="{FF2B5EF4-FFF2-40B4-BE49-F238E27FC236}">
                  <a16:creationId xmlns:a16="http://schemas.microsoft.com/office/drawing/2014/main" id="{D8769E1B-58E1-CFB3-5F2D-E69BF1033592}"/>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3" name="Graphic 65">
              <a:extLst>
                <a:ext uri="{FF2B5EF4-FFF2-40B4-BE49-F238E27FC236}">
                  <a16:creationId xmlns:a16="http://schemas.microsoft.com/office/drawing/2014/main" id="{3BE24B90-5188-CF49-5E0A-44866E9196DC}"/>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74" name="Graphic 66">
              <a:extLst>
                <a:ext uri="{FF2B5EF4-FFF2-40B4-BE49-F238E27FC236}">
                  <a16:creationId xmlns:a16="http://schemas.microsoft.com/office/drawing/2014/main" id="{2D3CA504-EA74-8682-3BA8-BD0A95EB8AAA}"/>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5" name="Graphic 67">
              <a:extLst>
                <a:ext uri="{FF2B5EF4-FFF2-40B4-BE49-F238E27FC236}">
                  <a16:creationId xmlns:a16="http://schemas.microsoft.com/office/drawing/2014/main" id="{C146530B-A4C4-5DE0-5F8D-02DEC5DEAB79}"/>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6" name="Image 68">
              <a:extLst>
                <a:ext uri="{FF2B5EF4-FFF2-40B4-BE49-F238E27FC236}">
                  <a16:creationId xmlns:a16="http://schemas.microsoft.com/office/drawing/2014/main" id="{931DAD23-9CC4-E7FD-E1A0-98134FD63714}"/>
                </a:ext>
              </a:extLst>
            </p:cNvPr>
            <p:cNvPicPr/>
            <p:nvPr/>
          </p:nvPicPr>
          <p:blipFill>
            <a:blip r:embed="rId22" cstate="print"/>
            <a:stretch>
              <a:fillRect/>
            </a:stretch>
          </p:blipFill>
          <p:spPr>
            <a:xfrm>
              <a:off x="1" y="5699455"/>
              <a:ext cx="518134" cy="518134"/>
            </a:xfrm>
            <a:prstGeom prst="rect">
              <a:avLst/>
            </a:prstGeom>
          </p:spPr>
        </p:pic>
      </p:grpSp>
      <p:sp>
        <p:nvSpPr>
          <p:cNvPr id="3" name="İçerik Yer Tutucusu 2">
            <a:extLst>
              <a:ext uri="{FF2B5EF4-FFF2-40B4-BE49-F238E27FC236}">
                <a16:creationId xmlns:a16="http://schemas.microsoft.com/office/drawing/2014/main" id="{C001C545-5EAC-E31B-F3D8-5D06B7C37E49}"/>
              </a:ext>
            </a:extLst>
          </p:cNvPr>
          <p:cNvSpPr>
            <a:spLocks noGrp="1"/>
          </p:cNvSpPr>
          <p:nvPr>
            <p:ph sz="half" idx="2"/>
          </p:nvPr>
        </p:nvSpPr>
        <p:spPr>
          <a:xfrm>
            <a:off x="902194" y="2000207"/>
            <a:ext cx="5788034" cy="4102031"/>
          </a:xfrm>
        </p:spPr>
        <p:txBody>
          <a:bodyPr>
            <a:normAutofit fontScale="92500" lnSpcReduction="20000"/>
          </a:bodyPr>
          <a:lstStyle/>
          <a:p>
            <a:pPr marL="0" indent="0" algn="just">
              <a:spcBef>
                <a:spcPts val="580"/>
              </a:spcBef>
              <a:spcAft>
                <a:spcPts val="0"/>
              </a:spcAft>
              <a:buNone/>
            </a:pPr>
            <a:r>
              <a:rPr lang="tr-TR" sz="2000" dirty="0" err="1">
                <a:effectLst/>
                <a:latin typeface="+mj-lt"/>
                <a:ea typeface="Cambria" panose="02040503050406030204" pitchFamily="18" charset="0"/>
                <a:cs typeface="Cambria" panose="02040503050406030204" pitchFamily="18" charset="0"/>
              </a:rPr>
              <a:t>What</a:t>
            </a:r>
            <a:r>
              <a:rPr lang="tr-TR" sz="2000" dirty="0">
                <a:effectLst/>
                <a:latin typeface="+mj-lt"/>
                <a:ea typeface="Cambria" panose="02040503050406030204" pitchFamily="18" charset="0"/>
                <a:cs typeface="Cambria" panose="02040503050406030204" pitchFamily="18" charset="0"/>
              </a:rPr>
              <a:t> </a:t>
            </a:r>
            <a:r>
              <a:rPr lang="tr-TR" sz="2000" dirty="0" err="1">
                <a:effectLst/>
                <a:latin typeface="+mj-lt"/>
                <a:ea typeface="Cambria" panose="02040503050406030204" pitchFamily="18" charset="0"/>
                <a:cs typeface="Cambria" panose="02040503050406030204" pitchFamily="18" charset="0"/>
              </a:rPr>
              <a:t>does</a:t>
            </a:r>
            <a:r>
              <a:rPr lang="tr-TR" sz="2000" dirty="0">
                <a:effectLst/>
                <a:latin typeface="+mj-lt"/>
                <a:ea typeface="Cambria" panose="02040503050406030204" pitchFamily="18" charset="0"/>
                <a:cs typeface="Cambria" panose="02040503050406030204" pitchFamily="18" charset="0"/>
              </a:rPr>
              <a:t> it </a:t>
            </a:r>
            <a:r>
              <a:rPr lang="tr-TR" sz="2000" dirty="0" err="1">
                <a:effectLst/>
                <a:latin typeface="+mj-lt"/>
                <a:ea typeface="Cambria" panose="02040503050406030204" pitchFamily="18" charset="0"/>
                <a:cs typeface="Cambria" panose="02040503050406030204" pitchFamily="18" charset="0"/>
              </a:rPr>
              <a:t>mean</a:t>
            </a:r>
            <a:r>
              <a:rPr lang="tr-TR" sz="2000" dirty="0">
                <a:effectLst/>
                <a:latin typeface="+mj-lt"/>
                <a:ea typeface="Cambria" panose="02040503050406030204" pitchFamily="18" charset="0"/>
                <a:cs typeface="Cambria" panose="02040503050406030204" pitchFamily="18" charset="0"/>
              </a:rPr>
              <a:t> </a:t>
            </a:r>
            <a:r>
              <a:rPr lang="tr-TR" sz="2000" dirty="0" err="1">
                <a:effectLst/>
                <a:latin typeface="+mj-lt"/>
                <a:ea typeface="Cambria" panose="02040503050406030204" pitchFamily="18" charset="0"/>
                <a:cs typeface="Cambria" panose="02040503050406030204" pitchFamily="18" charset="0"/>
              </a:rPr>
              <a:t>to</a:t>
            </a:r>
            <a:r>
              <a:rPr lang="tr-TR" sz="2000" dirty="0">
                <a:effectLst/>
                <a:latin typeface="+mj-lt"/>
                <a:ea typeface="Cambria" panose="02040503050406030204" pitchFamily="18" charset="0"/>
                <a:cs typeface="Cambria" panose="02040503050406030204" pitchFamily="18" charset="0"/>
              </a:rPr>
              <a:t> me?</a:t>
            </a:r>
          </a:p>
          <a:p>
            <a:pPr marL="0" indent="0" algn="just">
              <a:spcBef>
                <a:spcPts val="580"/>
              </a:spcBef>
              <a:spcAft>
                <a:spcPts val="0"/>
              </a:spcAft>
              <a:buNone/>
            </a:pPr>
            <a:endParaRPr lang="tr-TR" sz="2000" dirty="0">
              <a:effectLst/>
              <a:latin typeface="+mj-lt"/>
              <a:ea typeface="Cambria" panose="02040503050406030204" pitchFamily="18" charset="0"/>
              <a:cs typeface="Cambria" panose="02040503050406030204" pitchFamily="18" charset="0"/>
            </a:endParaRPr>
          </a:p>
          <a:p>
            <a:pPr marL="342900" lvl="0" indent="-342900">
              <a:spcBef>
                <a:spcPts val="590"/>
              </a:spcBef>
              <a:buSzPts val="900"/>
              <a:buFont typeface="Cambria" panose="02040503050406030204" pitchFamily="18" charset="0"/>
              <a:buChar char="•"/>
              <a:tabLst>
                <a:tab pos="207645" algn="l"/>
              </a:tabLst>
            </a:pPr>
            <a:r>
              <a:rPr lang="tr-TR" sz="2000" dirty="0" err="1">
                <a:effectLst/>
                <a:latin typeface="+mj-lt"/>
                <a:ea typeface="Cambria" panose="02040503050406030204" pitchFamily="18" charset="0"/>
                <a:cs typeface="Cambria" panose="02040503050406030204" pitchFamily="18" charset="0"/>
              </a:rPr>
              <a:t>Take</a:t>
            </a:r>
            <a:r>
              <a:rPr lang="tr-TR" sz="2000" dirty="0">
                <a:effectLst/>
                <a:latin typeface="+mj-lt"/>
                <a:ea typeface="Cambria" panose="02040503050406030204" pitchFamily="18" charset="0"/>
                <a:cs typeface="Cambria" panose="02040503050406030204" pitchFamily="18" charset="0"/>
              </a:rPr>
              <a:t> </a:t>
            </a:r>
            <a:r>
              <a:rPr lang="tr-TR" sz="2000" dirty="0" err="1">
                <a:effectLst/>
                <a:latin typeface="+mj-lt"/>
                <a:ea typeface="Cambria" panose="02040503050406030204" pitchFamily="18" charset="0"/>
                <a:cs typeface="Cambria" panose="02040503050406030204" pitchFamily="18" charset="0"/>
              </a:rPr>
              <a:t>risks</a:t>
            </a:r>
            <a:r>
              <a:rPr lang="tr-TR" sz="2000" dirty="0">
                <a:effectLst/>
                <a:latin typeface="+mj-lt"/>
                <a:ea typeface="Cambria" panose="02040503050406030204" pitchFamily="18" charset="0"/>
                <a:cs typeface="Cambria" panose="02040503050406030204" pitchFamily="18" charset="0"/>
              </a:rPr>
              <a:t>.</a:t>
            </a:r>
          </a:p>
          <a:p>
            <a:pPr marL="0" lvl="0" indent="0">
              <a:spcBef>
                <a:spcPts val="590"/>
              </a:spcBef>
              <a:buSzPts val="900"/>
              <a:buNone/>
              <a:tabLst>
                <a:tab pos="207645" algn="l"/>
              </a:tabLst>
            </a:pPr>
            <a:endParaRPr lang="tr-TR" sz="2000" dirty="0">
              <a:effectLst/>
              <a:latin typeface="+mj-lt"/>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2000" dirty="0">
                <a:effectLst/>
                <a:latin typeface="+mj-lt"/>
                <a:ea typeface="Cambria" panose="02040503050406030204" pitchFamily="18" charset="0"/>
                <a:cs typeface="Cambria" panose="02040503050406030204" pitchFamily="18" charset="0"/>
              </a:rPr>
              <a:t>Be </a:t>
            </a:r>
            <a:r>
              <a:rPr lang="tr-TR" sz="2000" dirty="0" err="1">
                <a:effectLst/>
                <a:latin typeface="+mj-lt"/>
                <a:ea typeface="Cambria" panose="02040503050406030204" pitchFamily="18" charset="0"/>
                <a:cs typeface="Cambria" panose="02040503050406030204" pitchFamily="18" charset="0"/>
              </a:rPr>
              <a:t>open</a:t>
            </a:r>
            <a:r>
              <a:rPr lang="tr-TR" sz="2000" dirty="0">
                <a:effectLst/>
                <a:latin typeface="+mj-lt"/>
                <a:ea typeface="Cambria" panose="02040503050406030204" pitchFamily="18" charset="0"/>
                <a:cs typeface="Cambria" panose="02040503050406030204" pitchFamily="18" charset="0"/>
              </a:rPr>
              <a:t> </a:t>
            </a:r>
            <a:r>
              <a:rPr lang="tr-TR" sz="2000" dirty="0" err="1">
                <a:effectLst/>
                <a:latin typeface="+mj-lt"/>
                <a:ea typeface="Cambria" panose="02040503050406030204" pitchFamily="18" charset="0"/>
                <a:cs typeface="Cambria" panose="02040503050406030204" pitchFamily="18" charset="0"/>
              </a:rPr>
              <a:t>to</a:t>
            </a:r>
            <a:r>
              <a:rPr lang="tr-TR" sz="2000" dirty="0">
                <a:effectLst/>
                <a:latin typeface="+mj-lt"/>
                <a:ea typeface="Cambria" panose="02040503050406030204" pitchFamily="18" charset="0"/>
                <a:cs typeface="Cambria" panose="02040503050406030204" pitchFamily="18" charset="0"/>
              </a:rPr>
              <a:t> </a:t>
            </a:r>
            <a:r>
              <a:rPr lang="tr-TR" sz="2000" dirty="0" err="1">
                <a:effectLst/>
                <a:latin typeface="+mj-lt"/>
                <a:ea typeface="Cambria" panose="02040503050406030204" pitchFamily="18" charset="0"/>
                <a:cs typeface="Cambria" panose="02040503050406030204" pitchFamily="18" charset="0"/>
              </a:rPr>
              <a:t>change</a:t>
            </a:r>
            <a:r>
              <a:rPr lang="tr-TR" sz="2000" dirty="0">
                <a:effectLst/>
                <a:latin typeface="+mj-lt"/>
                <a:ea typeface="Cambria" panose="02040503050406030204" pitchFamily="18" charset="0"/>
                <a:cs typeface="Cambria" panose="02040503050406030204" pitchFamily="18" charset="0"/>
              </a:rPr>
              <a:t>.</a:t>
            </a:r>
          </a:p>
          <a:p>
            <a:pPr marL="0" lvl="0" indent="0">
              <a:spcBef>
                <a:spcPts val="25"/>
              </a:spcBef>
              <a:buSzPts val="900"/>
              <a:buNone/>
              <a:tabLst>
                <a:tab pos="207645" algn="l"/>
              </a:tabLst>
            </a:pPr>
            <a:endParaRPr lang="tr-TR" sz="2000" dirty="0">
              <a:effectLst/>
              <a:latin typeface="+mj-lt"/>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2000" dirty="0" err="1">
                <a:effectLst/>
                <a:latin typeface="+mj-lt"/>
                <a:ea typeface="Cambria" panose="02040503050406030204" pitchFamily="18" charset="0"/>
                <a:cs typeface="Cambria" panose="02040503050406030204" pitchFamily="18" charset="0"/>
              </a:rPr>
              <a:t>Struggle</a:t>
            </a:r>
            <a:r>
              <a:rPr lang="tr-TR" sz="2000" dirty="0">
                <a:effectLst/>
                <a:latin typeface="+mj-lt"/>
                <a:ea typeface="Cambria" panose="02040503050406030204" pitchFamily="18" charset="0"/>
                <a:cs typeface="Cambria" panose="02040503050406030204" pitchFamily="18" charset="0"/>
              </a:rPr>
              <a:t> </a:t>
            </a:r>
            <a:r>
              <a:rPr lang="tr-TR" sz="2000" dirty="0" err="1">
                <a:effectLst/>
                <a:latin typeface="+mj-lt"/>
                <a:ea typeface="Cambria" panose="02040503050406030204" pitchFamily="18" charset="0"/>
                <a:cs typeface="Cambria" panose="02040503050406030204" pitchFamily="18" charset="0"/>
              </a:rPr>
              <a:t>with</a:t>
            </a:r>
            <a:r>
              <a:rPr lang="tr-TR" sz="2000" dirty="0">
                <a:effectLst/>
                <a:latin typeface="+mj-lt"/>
                <a:ea typeface="Cambria" panose="02040503050406030204" pitchFamily="18" charset="0"/>
                <a:cs typeface="Cambria" panose="02040503050406030204" pitchFamily="18" charset="0"/>
              </a:rPr>
              <a:t> </a:t>
            </a:r>
            <a:r>
              <a:rPr lang="tr-TR" sz="2000" dirty="0" err="1">
                <a:effectLst/>
                <a:latin typeface="+mj-lt"/>
                <a:ea typeface="Cambria" panose="02040503050406030204" pitchFamily="18" charset="0"/>
                <a:cs typeface="Cambria" panose="02040503050406030204" pitchFamily="18" charset="0"/>
              </a:rPr>
              <a:t>yourself</a:t>
            </a:r>
            <a:r>
              <a:rPr lang="tr-TR" sz="2000" dirty="0">
                <a:effectLst/>
                <a:latin typeface="+mj-lt"/>
                <a:ea typeface="Cambria" panose="02040503050406030204" pitchFamily="18" charset="0"/>
                <a:cs typeface="Cambria" panose="02040503050406030204" pitchFamily="18" charset="0"/>
              </a:rPr>
              <a:t>.</a:t>
            </a:r>
          </a:p>
          <a:p>
            <a:pPr marL="0" lvl="0" indent="0">
              <a:spcBef>
                <a:spcPts val="25"/>
              </a:spcBef>
              <a:buSzPts val="900"/>
              <a:buNone/>
              <a:tabLst>
                <a:tab pos="207645" algn="l"/>
              </a:tabLst>
            </a:pPr>
            <a:endParaRPr lang="tr-TR" sz="2000" dirty="0">
              <a:effectLst/>
              <a:latin typeface="+mj-lt"/>
              <a:ea typeface="Cambria" panose="02040503050406030204" pitchFamily="18" charset="0"/>
              <a:cs typeface="Cambria" panose="02040503050406030204" pitchFamily="18" charset="0"/>
            </a:endParaRPr>
          </a:p>
          <a:p>
            <a:pPr marL="342900" indent="-342900">
              <a:spcBef>
                <a:spcPts val="25"/>
              </a:spcBef>
              <a:buSzPts val="900"/>
              <a:buFont typeface="Cambria" panose="02040503050406030204" pitchFamily="18" charset="0"/>
              <a:buChar char="•"/>
              <a:tabLst>
                <a:tab pos="207645" algn="l"/>
              </a:tabLst>
            </a:pPr>
            <a:r>
              <a:rPr lang="tr-TR" sz="2000" dirty="0">
                <a:latin typeface="+mj-lt"/>
                <a:ea typeface="Cambria" panose="02040503050406030204" pitchFamily="18" charset="0"/>
              </a:rPr>
              <a:t>Be an </a:t>
            </a:r>
            <a:r>
              <a:rPr lang="tr-TR" sz="2000" dirty="0" err="1">
                <a:latin typeface="+mj-lt"/>
                <a:ea typeface="Cambria" panose="02040503050406030204" pitchFamily="18" charset="0"/>
              </a:rPr>
              <a:t>entrepreneur</a:t>
            </a:r>
            <a:r>
              <a:rPr lang="tr-TR" sz="2000" dirty="0">
                <a:latin typeface="+mj-lt"/>
                <a:ea typeface="Cambria" panose="02040503050406030204" pitchFamily="18" charset="0"/>
              </a:rPr>
              <a:t>.</a:t>
            </a:r>
          </a:p>
          <a:p>
            <a:pPr marL="0" lvl="0" indent="0">
              <a:spcBef>
                <a:spcPts val="25"/>
              </a:spcBef>
              <a:buSzPts val="900"/>
              <a:buNone/>
              <a:tabLst>
                <a:tab pos="207645" algn="l"/>
              </a:tabLst>
            </a:pPr>
            <a:endParaRPr lang="tr-TR" sz="2000" dirty="0">
              <a:effectLst/>
              <a:latin typeface="+mj-lt"/>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en-US" sz="2000" dirty="0">
                <a:effectLst/>
                <a:latin typeface="+mj-lt"/>
                <a:ea typeface="Cambria" panose="02040503050406030204" pitchFamily="18" charset="0"/>
                <a:cs typeface="Cambria" panose="02040503050406030204" pitchFamily="18" charset="0"/>
              </a:rPr>
              <a:t>Own your idea to make it happen.</a:t>
            </a:r>
            <a:endParaRPr lang="tr-TR" sz="2000" dirty="0">
              <a:effectLst/>
              <a:latin typeface="+mj-lt"/>
              <a:ea typeface="Cambria" panose="02040503050406030204" pitchFamily="18" charset="0"/>
              <a:cs typeface="Cambria" panose="02040503050406030204" pitchFamily="18" charset="0"/>
            </a:endParaRPr>
          </a:p>
          <a:p>
            <a:pPr marL="0" lvl="0" indent="0">
              <a:spcBef>
                <a:spcPts val="25"/>
              </a:spcBef>
              <a:buSzPts val="900"/>
              <a:buNone/>
              <a:tabLst>
                <a:tab pos="207645" algn="l"/>
              </a:tabLst>
            </a:pPr>
            <a:endParaRPr lang="tr-TR" sz="2000" dirty="0">
              <a:effectLst/>
              <a:latin typeface="+mj-lt"/>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2000" dirty="0">
                <a:effectLst/>
                <a:latin typeface="+mj-lt"/>
                <a:ea typeface="Cambria" panose="02040503050406030204" pitchFamily="18" charset="0"/>
                <a:cs typeface="Cambria" panose="02040503050406030204" pitchFamily="18" charset="0"/>
              </a:rPr>
              <a:t>Exchange </a:t>
            </a:r>
            <a:r>
              <a:rPr lang="tr-TR" sz="2000" dirty="0" err="1">
                <a:effectLst/>
                <a:latin typeface="+mj-lt"/>
                <a:ea typeface="Cambria" panose="02040503050406030204" pitchFamily="18" charset="0"/>
                <a:cs typeface="Cambria" panose="02040503050406030204" pitchFamily="18" charset="0"/>
              </a:rPr>
              <a:t>ideas</a:t>
            </a:r>
            <a:r>
              <a:rPr lang="tr-TR" sz="2000" dirty="0">
                <a:effectLst/>
                <a:latin typeface="+mj-lt"/>
                <a:ea typeface="Cambria" panose="02040503050406030204" pitchFamily="18" charset="0"/>
                <a:cs typeface="Cambria" panose="02040503050406030204" pitchFamily="18" charset="0"/>
              </a:rPr>
              <a:t> </a:t>
            </a:r>
            <a:r>
              <a:rPr lang="tr-TR" sz="2000" dirty="0" err="1">
                <a:effectLst/>
                <a:latin typeface="+mj-lt"/>
                <a:ea typeface="Cambria" panose="02040503050406030204" pitchFamily="18" charset="0"/>
                <a:cs typeface="Cambria" panose="02040503050406030204" pitchFamily="18" charset="0"/>
              </a:rPr>
              <a:t>with</a:t>
            </a:r>
            <a:r>
              <a:rPr lang="tr-TR" sz="2000" dirty="0">
                <a:effectLst/>
                <a:latin typeface="+mj-lt"/>
                <a:ea typeface="Cambria" panose="02040503050406030204" pitchFamily="18" charset="0"/>
                <a:cs typeface="Cambria" panose="02040503050406030204" pitchFamily="18" charset="0"/>
              </a:rPr>
              <a:t> </a:t>
            </a:r>
            <a:r>
              <a:rPr lang="tr-TR" sz="2000" dirty="0" err="1">
                <a:effectLst/>
                <a:latin typeface="+mj-lt"/>
                <a:ea typeface="Cambria" panose="02040503050406030204" pitchFamily="18" charset="0"/>
                <a:cs typeface="Cambria" panose="02040503050406030204" pitchFamily="18" charset="0"/>
              </a:rPr>
              <a:t>others</a:t>
            </a:r>
            <a:r>
              <a:rPr lang="tr-TR" sz="2000" dirty="0">
                <a:effectLst/>
                <a:latin typeface="+mj-lt"/>
                <a:ea typeface="Cambria" panose="02040503050406030204" pitchFamily="18" charset="0"/>
                <a:cs typeface="Cambria" panose="02040503050406030204" pitchFamily="18" charset="0"/>
              </a:rPr>
              <a:t>.</a:t>
            </a:r>
          </a:p>
          <a:p>
            <a:pPr marL="0" lvl="0" indent="0">
              <a:spcBef>
                <a:spcPts val="25"/>
              </a:spcBef>
              <a:buSzPts val="900"/>
              <a:buNone/>
              <a:tabLst>
                <a:tab pos="207645" algn="l"/>
              </a:tabLst>
            </a:pPr>
            <a:endParaRPr lang="tr-TR" sz="2000" dirty="0">
              <a:effectLst/>
              <a:latin typeface="+mj-lt"/>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en-US" sz="2000" spc="-5" dirty="0">
                <a:effectLst/>
                <a:latin typeface="+mj-lt"/>
                <a:ea typeface="Cambria" panose="02040503050406030204" pitchFamily="18" charset="0"/>
                <a:cs typeface="Cambria" panose="02040503050406030204" pitchFamily="18" charset="0"/>
              </a:rPr>
              <a:t>Focus on ideas that will improve your performance</a:t>
            </a:r>
            <a:r>
              <a:rPr lang="tr-TR" sz="2000" spc="-5" dirty="0">
                <a:effectLst/>
                <a:latin typeface="+mj-lt"/>
                <a:ea typeface="Cambria" panose="02040503050406030204" pitchFamily="18" charset="0"/>
                <a:cs typeface="Cambria" panose="02040503050406030204" pitchFamily="18" charset="0"/>
              </a:rPr>
              <a:t>.</a:t>
            </a:r>
          </a:p>
          <a:p>
            <a:pPr marL="0" lvl="0" indent="0">
              <a:spcBef>
                <a:spcPts val="25"/>
              </a:spcBef>
              <a:buSzPts val="900"/>
              <a:buNone/>
              <a:tabLst>
                <a:tab pos="207645" algn="l"/>
              </a:tabLst>
            </a:pPr>
            <a:endParaRPr lang="tr-TR" sz="2000" dirty="0">
              <a:effectLst/>
              <a:latin typeface="+mj-lt"/>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en-US" sz="2000" dirty="0">
                <a:effectLst/>
                <a:latin typeface="+mj-lt"/>
                <a:ea typeface="Cambria" panose="02040503050406030204" pitchFamily="18" charset="0"/>
                <a:cs typeface="Cambria" panose="02040503050406030204" pitchFamily="18" charset="0"/>
              </a:rPr>
              <a:t>Reward and openly support great new ideas.</a:t>
            </a:r>
            <a:endParaRPr lang="tr-TR" sz="3200" dirty="0">
              <a:latin typeface="+mj-lt"/>
            </a:endParaRPr>
          </a:p>
        </p:txBody>
      </p:sp>
      <p:sp>
        <p:nvSpPr>
          <p:cNvPr id="78" name="Metin Yer Tutucusu 77">
            <a:extLst>
              <a:ext uri="{FF2B5EF4-FFF2-40B4-BE49-F238E27FC236}">
                <a16:creationId xmlns:a16="http://schemas.microsoft.com/office/drawing/2014/main" id="{1589AC71-DBF1-30F5-0C60-D3C9FD69C7F8}"/>
              </a:ext>
            </a:extLst>
          </p:cNvPr>
          <p:cNvSpPr>
            <a:spLocks noGrp="1"/>
          </p:cNvSpPr>
          <p:nvPr>
            <p:ph type="body" idx="1"/>
          </p:nvPr>
        </p:nvSpPr>
        <p:spPr>
          <a:xfrm>
            <a:off x="839135" y="1284334"/>
            <a:ext cx="4872824" cy="1055568"/>
          </a:xfrm>
        </p:spPr>
        <p:txBody>
          <a:bodyPr>
            <a:normAutofit/>
          </a:bodyPr>
          <a:lstStyle/>
          <a:p>
            <a:r>
              <a:rPr lang="tr-TR" dirty="0">
                <a:solidFill>
                  <a:schemeClr val="accent2">
                    <a:lumMod val="75000"/>
                  </a:schemeClr>
                </a:solidFill>
              </a:rPr>
              <a:t>ENTREPRENEURIAL PERFORMANCE</a:t>
            </a:r>
          </a:p>
          <a:p>
            <a:endParaRPr lang="tr-TR" dirty="0">
              <a:solidFill>
                <a:schemeClr val="accent2">
                  <a:lumMod val="75000"/>
                </a:schemeClr>
              </a:solidFill>
            </a:endParaRPr>
          </a:p>
        </p:txBody>
      </p:sp>
      <p:pic>
        <p:nvPicPr>
          <p:cNvPr id="5" name="İçerik Yer Tutucusu 4">
            <a:extLst>
              <a:ext uri="{FF2B5EF4-FFF2-40B4-BE49-F238E27FC236}">
                <a16:creationId xmlns:a16="http://schemas.microsoft.com/office/drawing/2014/main" id="{DA62C614-3181-F471-C65D-EC4A19DF8533}"/>
              </a:ext>
            </a:extLst>
          </p:cNvPr>
          <p:cNvPicPr>
            <a:picLocks noGrp="1" noChangeAspect="1"/>
          </p:cNvPicPr>
          <p:nvPr>
            <p:ph sz="quarter" idx="4"/>
          </p:nvPr>
        </p:nvPicPr>
        <p:blipFill rotWithShape="1">
          <a:blip r:embed="rId23">
            <a:extLst>
              <a:ext uri="{28A0092B-C50C-407E-A947-70E740481C1C}">
                <a14:useLocalDpi xmlns:a14="http://schemas.microsoft.com/office/drawing/2010/main" val="0"/>
              </a:ext>
            </a:extLst>
          </a:blip>
          <a:srcRect l="8992" r="8071"/>
          <a:stretch/>
        </p:blipFill>
        <p:spPr>
          <a:xfrm>
            <a:off x="6551747" y="1869104"/>
            <a:ext cx="4800465" cy="3734215"/>
          </a:xfrm>
          <a:prstGeom prst="rect">
            <a:avLst/>
          </a:prstGeom>
          <a:ln>
            <a:noFill/>
          </a:ln>
          <a:effectLst>
            <a:softEdge rad="112500"/>
          </a:effectLst>
        </p:spPr>
      </p:pic>
    </p:spTree>
    <p:extLst>
      <p:ext uri="{BB962C8B-B14F-4D97-AF65-F5344CB8AC3E}">
        <p14:creationId xmlns:p14="http://schemas.microsoft.com/office/powerpoint/2010/main" val="1240006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p:txBody>
          <a:bodyPr/>
          <a:lstStyle/>
          <a:p>
            <a:r>
              <a:rPr lang="tr-TR" b="1" dirty="0" err="1">
                <a:solidFill>
                  <a:schemeClr val="accent2">
                    <a:lumMod val="75000"/>
                  </a:schemeClr>
                </a:solidFill>
                <a:latin typeface="Calibri GÖVDE"/>
              </a:rPr>
              <a:t>Always</a:t>
            </a:r>
            <a:r>
              <a:rPr lang="tr-TR" b="1" dirty="0">
                <a:solidFill>
                  <a:schemeClr val="accent2">
                    <a:lumMod val="75000"/>
                  </a:schemeClr>
                </a:solidFill>
                <a:latin typeface="Calibri GÖVDE"/>
              </a:rPr>
              <a:t> </a:t>
            </a:r>
            <a:r>
              <a:rPr lang="tr-TR" b="1" dirty="0" err="1">
                <a:solidFill>
                  <a:schemeClr val="accent2">
                    <a:lumMod val="75000"/>
                  </a:schemeClr>
                </a:solidFill>
                <a:latin typeface="Calibri GÖVDE"/>
              </a:rPr>
              <a:t>Remember</a:t>
            </a:r>
            <a:r>
              <a:rPr lang="tr-TR" b="1" dirty="0">
                <a:solidFill>
                  <a:schemeClr val="accent2">
                    <a:lumMod val="75000"/>
                  </a:schemeClr>
                </a:solidFill>
                <a:latin typeface="Calibri GÖVDE"/>
              </a:rPr>
              <a:t> </a:t>
            </a:r>
            <a:r>
              <a:rPr lang="tr-TR" b="1" dirty="0">
                <a:solidFill>
                  <a:schemeClr val="accent2">
                    <a:lumMod val="75000"/>
                  </a:schemeClr>
                </a:solidFill>
                <a:latin typeface="Calibri GÖVDE"/>
                <a:sym typeface="Wingdings" panose="05000000000000000000" pitchFamily="2" charset="2"/>
              </a:rPr>
              <a:t></a:t>
            </a:r>
            <a:r>
              <a:rPr lang="tr-TR" b="1" dirty="0">
                <a:solidFill>
                  <a:schemeClr val="accent2">
                    <a:lumMod val="75000"/>
                  </a:schemeClr>
                </a:solidFill>
                <a:latin typeface="Calibri GÖVDE"/>
              </a:rPr>
              <a:t> </a:t>
            </a: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838182" y="1253232"/>
            <a:ext cx="3940277" cy="4351338"/>
          </a:xfrm>
        </p:spPr>
        <p:txBody>
          <a:bodyPr/>
          <a:lstStyle/>
          <a:p>
            <a:pPr marL="0" indent="0" algn="just">
              <a:buNone/>
            </a:pPr>
            <a:r>
              <a:rPr lang="en-US" sz="1800" dirty="0">
                <a:effectLst/>
                <a:latin typeface="Calibri" panose="020F0502020204030204" pitchFamily="34" charset="0"/>
                <a:ea typeface="Times New Roman" panose="02020603050405020304" pitchFamily="18" charset="0"/>
              </a:rPr>
              <a:t> </a:t>
            </a:r>
            <a:endParaRPr lang="tr-TR" sz="1800" dirty="0">
              <a:effectLst/>
              <a:latin typeface="Times New Roman" panose="02020603050405020304" pitchFamily="18" charset="0"/>
              <a:ea typeface="Times New Roman" panose="02020603050405020304" pitchFamily="18" charset="0"/>
            </a:endParaRPr>
          </a:p>
          <a:p>
            <a:pPr marL="0" indent="0" algn="just">
              <a:buNone/>
            </a:pPr>
            <a:r>
              <a:rPr lang="en-US" dirty="0">
                <a:effectLst/>
                <a:latin typeface="+mj-lt"/>
                <a:ea typeface="Times New Roman" panose="02020603050405020304" pitchFamily="18" charset="0"/>
              </a:rPr>
              <a:t> </a:t>
            </a:r>
            <a:endParaRPr lang="tr-TR" dirty="0">
              <a:effectLst/>
              <a:latin typeface="+mj-lt"/>
              <a:ea typeface="Times New Roman" panose="02020603050405020304" pitchFamily="18" charset="0"/>
            </a:endParaRPr>
          </a:p>
          <a:p>
            <a:pPr algn="just">
              <a:buFont typeface="Wingdings" panose="05000000000000000000" pitchFamily="2" charset="2"/>
              <a:buChar char="ü"/>
            </a:pPr>
            <a:r>
              <a:rPr lang="en-US" sz="2400" dirty="0">
                <a:effectLst/>
                <a:latin typeface="+mj-lt"/>
                <a:ea typeface="Times New Roman" panose="02020603050405020304" pitchFamily="18" charset="0"/>
              </a:rPr>
              <a:t>Smile.</a:t>
            </a:r>
          </a:p>
          <a:p>
            <a:pPr algn="just">
              <a:buFont typeface="Wingdings" panose="05000000000000000000" pitchFamily="2" charset="2"/>
              <a:buChar char="ü"/>
            </a:pPr>
            <a:r>
              <a:rPr lang="en-US" sz="2400" dirty="0">
                <a:effectLst/>
                <a:latin typeface="+mj-lt"/>
                <a:ea typeface="Times New Roman" panose="02020603050405020304" pitchFamily="18" charset="0"/>
              </a:rPr>
              <a:t>To be a participant.</a:t>
            </a:r>
          </a:p>
          <a:p>
            <a:pPr algn="just">
              <a:buFont typeface="Wingdings" panose="05000000000000000000" pitchFamily="2" charset="2"/>
              <a:buChar char="ü"/>
            </a:pPr>
            <a:r>
              <a:rPr lang="en-US" sz="2400" dirty="0">
                <a:effectLst/>
                <a:latin typeface="+mj-lt"/>
                <a:ea typeface="Times New Roman" panose="02020603050405020304" pitchFamily="18" charset="0"/>
              </a:rPr>
              <a:t>To be polite.</a:t>
            </a:r>
          </a:p>
          <a:p>
            <a:pPr algn="just">
              <a:buFont typeface="Wingdings" panose="05000000000000000000" pitchFamily="2" charset="2"/>
              <a:buChar char="ü"/>
            </a:pPr>
            <a:r>
              <a:rPr lang="en-US" sz="2400" dirty="0">
                <a:effectLst/>
                <a:latin typeface="+mj-lt"/>
                <a:ea typeface="Times New Roman" panose="02020603050405020304" pitchFamily="18" charset="0"/>
              </a:rPr>
              <a:t>To be </a:t>
            </a:r>
            <a:r>
              <a:rPr lang="tr-TR" sz="2400" dirty="0">
                <a:effectLst/>
                <a:latin typeface="+mj-lt"/>
                <a:ea typeface="Times New Roman" panose="02020603050405020304" pitchFamily="18" charset="0"/>
              </a:rPr>
              <a:t>honest.</a:t>
            </a:r>
            <a:endParaRPr lang="en-US" sz="2400" dirty="0">
              <a:effectLst/>
              <a:latin typeface="+mj-lt"/>
              <a:ea typeface="Times New Roman" panose="02020603050405020304" pitchFamily="18" charset="0"/>
            </a:endParaRPr>
          </a:p>
          <a:p>
            <a:pPr algn="just">
              <a:buFont typeface="Wingdings" panose="05000000000000000000" pitchFamily="2" charset="2"/>
              <a:buChar char="ü"/>
            </a:pPr>
            <a:r>
              <a:rPr lang="en-US" sz="2400" dirty="0">
                <a:effectLst/>
                <a:latin typeface="+mj-lt"/>
                <a:ea typeface="Times New Roman" panose="02020603050405020304" pitchFamily="18" charset="0"/>
              </a:rPr>
              <a:t>To be punctual.</a:t>
            </a:r>
          </a:p>
          <a:p>
            <a:pPr algn="just">
              <a:buFont typeface="Wingdings" panose="05000000000000000000" pitchFamily="2" charset="2"/>
              <a:buChar char="ü"/>
            </a:pPr>
            <a:r>
              <a:rPr lang="en-US" sz="2400" dirty="0">
                <a:effectLst/>
                <a:latin typeface="+mj-lt"/>
                <a:ea typeface="Times New Roman" panose="02020603050405020304" pitchFamily="18" charset="0"/>
              </a:rPr>
              <a:t>To be neat and tidy.</a:t>
            </a:r>
          </a:p>
          <a:p>
            <a:pPr algn="just">
              <a:buFont typeface="Wingdings" panose="05000000000000000000" pitchFamily="2" charset="2"/>
              <a:buChar char="ü"/>
            </a:pPr>
            <a:r>
              <a:rPr lang="en-US" sz="2400" dirty="0">
                <a:effectLst/>
                <a:latin typeface="+mj-lt"/>
                <a:ea typeface="Times New Roman" panose="02020603050405020304" pitchFamily="18" charset="0"/>
              </a:rPr>
              <a:t>To be responsible.</a:t>
            </a:r>
            <a:endParaRPr lang="tr-TR" sz="4000" dirty="0">
              <a:latin typeface="+mj-lt"/>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0FDA304E-3B8B-7D89-55BB-C4246AA5B8A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08643" y="2052252"/>
            <a:ext cx="4615335" cy="2596126"/>
          </a:xfrm>
          <a:prstGeom prst="rect">
            <a:avLst/>
          </a:prstGeom>
          <a:ln>
            <a:noFill/>
          </a:ln>
          <a:effectLst>
            <a:softEdge rad="112500"/>
          </a:effectLst>
        </p:spPr>
      </p:pic>
      <p:pic>
        <p:nvPicPr>
          <p:cNvPr id="74" name="Resim 73" descr="yazı tipi, logo, grafik, kırpıntı çizim içeren bir resim&#10;&#10;Açıklama otomatik olarak oluşturuldu">
            <a:extLst>
              <a:ext uri="{FF2B5EF4-FFF2-40B4-BE49-F238E27FC236}">
                <a16:creationId xmlns:a16="http://schemas.microsoft.com/office/drawing/2014/main" id="{C3C829F1-861F-DDFC-9CB7-EBF812535AD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515690" y="1714433"/>
            <a:ext cx="3498101" cy="3316494"/>
          </a:xfrm>
          <a:prstGeom prst="rect">
            <a:avLst/>
          </a:prstGeom>
        </p:spPr>
      </p:pic>
    </p:spTree>
    <p:extLst>
      <p:ext uri="{BB962C8B-B14F-4D97-AF65-F5344CB8AC3E}">
        <p14:creationId xmlns:p14="http://schemas.microsoft.com/office/powerpoint/2010/main" val="3005740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844442" y="2571681"/>
            <a:ext cx="10515600" cy="1714549"/>
          </a:xfrm>
        </p:spPr>
        <p:txBody>
          <a:bodyPr/>
          <a:lstStyle/>
          <a:p>
            <a:pPr marL="0" indent="0" algn="ctr">
              <a:buNone/>
            </a:pPr>
            <a:r>
              <a:rPr lang="tr-TR" sz="8000" b="1" u="sng" dirty="0">
                <a:solidFill>
                  <a:schemeClr val="accent2">
                    <a:lumMod val="75000"/>
                  </a:schemeClr>
                </a:solidFill>
                <a:latin typeface="Calibri" panose="020F0502020204030204" pitchFamily="34" charset="0"/>
                <a:ea typeface="Times New Roman" panose="02020603050405020304" pitchFamily="18" charset="0"/>
              </a:rPr>
              <a:t>IN-HOTEL RULES</a:t>
            </a:r>
            <a:endParaRPr lang="tr-TR" sz="8000" dirty="0">
              <a:solidFill>
                <a:schemeClr val="accent2">
                  <a:lumMod val="75000"/>
                </a:schemeClr>
              </a:solidFill>
              <a:effectLst/>
              <a:latin typeface="Times New Roman" panose="02020603050405020304" pitchFamily="18" charset="0"/>
              <a:ea typeface="Times New Roman" panose="02020603050405020304" pitchFamily="18"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Tree>
    <p:extLst>
      <p:ext uri="{BB962C8B-B14F-4D97-AF65-F5344CB8AC3E}">
        <p14:creationId xmlns:p14="http://schemas.microsoft.com/office/powerpoint/2010/main" val="2510394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p:txBody>
          <a:bodyPr/>
          <a:lstStyle/>
          <a:p>
            <a:r>
              <a:rPr lang="tr-TR" b="1" dirty="0">
                <a:solidFill>
                  <a:schemeClr val="accent2">
                    <a:lumMod val="75000"/>
                  </a:schemeClr>
                </a:solidFill>
                <a:latin typeface="Calibri GÖVDE"/>
              </a:rPr>
              <a:t>DURING WORK;</a:t>
            </a: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52263" y="1806590"/>
            <a:ext cx="6812624" cy="4309076"/>
          </a:xfrm>
        </p:spPr>
        <p:txBody>
          <a:bodyPr>
            <a:normAutofit fontScale="92500" lnSpcReduction="20000"/>
          </a:bodyPr>
          <a:lstStyle/>
          <a:p>
            <a:r>
              <a:rPr lang="en-US" sz="2600" dirty="0">
                <a:latin typeface="+mj-lt"/>
              </a:rPr>
              <a:t>Employees must use the staff entrance each time they enter and exit the hotel and must enter and exit on time.</a:t>
            </a:r>
            <a:endParaRPr lang="tr-TR" sz="2600" dirty="0">
              <a:latin typeface="+mj-lt"/>
            </a:endParaRPr>
          </a:p>
          <a:p>
            <a:pPr marL="0" indent="0">
              <a:buNone/>
            </a:pPr>
            <a:endParaRPr lang="tr-TR" sz="2600" dirty="0">
              <a:latin typeface="+mj-lt"/>
            </a:endParaRPr>
          </a:p>
          <a:p>
            <a:r>
              <a:rPr lang="en-US" sz="2600" dirty="0">
                <a:latin typeface="+mj-lt"/>
              </a:rPr>
              <a:t>Bags and anything else carried will be subject to security checks.</a:t>
            </a:r>
            <a:endParaRPr lang="tr-TR" sz="2600" dirty="0">
              <a:latin typeface="+mj-lt"/>
            </a:endParaRPr>
          </a:p>
          <a:p>
            <a:pPr marL="0" indent="0">
              <a:buNone/>
            </a:pPr>
            <a:endParaRPr lang="tr-TR" sz="2600" dirty="0">
              <a:latin typeface="+mj-lt"/>
            </a:endParaRPr>
          </a:p>
          <a:p>
            <a:r>
              <a:rPr lang="en-US" sz="2600" dirty="0">
                <a:latin typeface="+mj-lt"/>
              </a:rPr>
              <a:t>Employees must comply with predetermined shift times.</a:t>
            </a:r>
            <a:endParaRPr lang="tr-TR" sz="2600" dirty="0">
              <a:latin typeface="+mj-lt"/>
            </a:endParaRPr>
          </a:p>
          <a:p>
            <a:pPr marL="0" indent="0">
              <a:buNone/>
            </a:pPr>
            <a:endParaRPr lang="tr-TR" sz="2600" dirty="0">
              <a:latin typeface="+mj-lt"/>
            </a:endParaRPr>
          </a:p>
          <a:p>
            <a:r>
              <a:rPr lang="en-US" sz="2600" dirty="0">
                <a:latin typeface="+mj-lt"/>
              </a:rPr>
              <a:t>Employees must log in at least 15 minutes before working hours.</a:t>
            </a:r>
            <a:endParaRPr lang="tr-TR" sz="2600" dirty="0">
              <a:latin typeface="+mj-lt"/>
            </a:endParaRPr>
          </a:p>
          <a:p>
            <a:pPr marL="0" indent="0">
              <a:buNone/>
            </a:pPr>
            <a:endParaRPr lang="tr-TR" sz="1100"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22293DDF-D87F-9178-580A-E29AB21C584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65553" y="2052252"/>
            <a:ext cx="3709653" cy="2473102"/>
          </a:xfrm>
          <a:prstGeom prst="rect">
            <a:avLst/>
          </a:prstGeom>
          <a:ln>
            <a:noFill/>
          </a:ln>
          <a:effectLst>
            <a:softEdge rad="112500"/>
          </a:effectLst>
        </p:spPr>
      </p:pic>
    </p:spTree>
    <p:extLst>
      <p:ext uri="{BB962C8B-B14F-4D97-AF65-F5344CB8AC3E}">
        <p14:creationId xmlns:p14="http://schemas.microsoft.com/office/powerpoint/2010/main" val="4170373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p:txBody>
          <a:bodyPr/>
          <a:lstStyle/>
          <a:p>
            <a:r>
              <a:rPr lang="tr-TR" b="1" dirty="0">
                <a:solidFill>
                  <a:schemeClr val="accent2">
                    <a:lumMod val="75000"/>
                  </a:schemeClr>
                </a:solidFill>
                <a:latin typeface="Calibri GÖVDE"/>
              </a:rPr>
              <a:t>DURING WORK;</a:t>
            </a: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52263" y="1806590"/>
            <a:ext cx="6812624" cy="4309076"/>
          </a:xfrm>
        </p:spPr>
        <p:txBody>
          <a:bodyPr>
            <a:normAutofit fontScale="55000" lnSpcReduction="20000"/>
          </a:bodyPr>
          <a:lstStyle/>
          <a:p>
            <a:r>
              <a:rPr lang="en-US" sz="4400" dirty="0">
                <a:latin typeface="+mj-lt"/>
              </a:rPr>
              <a:t>They must wear their uniforms and carefully check their appearance before starting work.</a:t>
            </a:r>
            <a:endParaRPr lang="tr-TR" sz="4400" dirty="0">
              <a:latin typeface="+mj-lt"/>
            </a:endParaRPr>
          </a:p>
          <a:p>
            <a:endParaRPr lang="tr-TR" sz="4400" dirty="0">
              <a:latin typeface="+mj-lt"/>
            </a:endParaRPr>
          </a:p>
          <a:p>
            <a:r>
              <a:rPr lang="en-US" sz="4400" dirty="0">
                <a:latin typeface="+mj-lt"/>
              </a:rPr>
              <a:t>Employees are required to start and leave work at designated times during their shifts.</a:t>
            </a:r>
            <a:endParaRPr lang="tr-TR" sz="4400" dirty="0">
              <a:latin typeface="+mj-lt"/>
            </a:endParaRPr>
          </a:p>
          <a:p>
            <a:pPr marL="0" indent="0">
              <a:buNone/>
            </a:pPr>
            <a:endParaRPr lang="tr-TR" sz="4400" dirty="0">
              <a:latin typeface="+mj-lt"/>
            </a:endParaRPr>
          </a:p>
          <a:p>
            <a:r>
              <a:rPr lang="en-US" sz="4400" dirty="0">
                <a:latin typeface="+mj-lt"/>
              </a:rPr>
              <a:t>If there is a situation that would prevent this, the approval of the Department Manager is required in advance.</a:t>
            </a:r>
            <a:r>
              <a:rPr lang="tr-TR" sz="4400" dirty="0">
                <a:latin typeface="+mj-lt"/>
              </a:rPr>
              <a:t> </a:t>
            </a:r>
          </a:p>
          <a:p>
            <a:pPr marL="0" indent="0">
              <a:buNone/>
            </a:pPr>
            <a:endParaRPr lang="tr-TR" sz="4400" dirty="0">
              <a:latin typeface="+mj-lt"/>
            </a:endParaRPr>
          </a:p>
          <a:p>
            <a:r>
              <a:rPr lang="en-US" sz="4400" dirty="0">
                <a:latin typeface="+mj-lt"/>
              </a:rPr>
              <a:t>Employees are not allowed to work for another company or work part-time during their off-duty time.</a:t>
            </a:r>
          </a:p>
          <a:p>
            <a:endParaRPr lang="en-US" sz="4400" dirty="0">
              <a:latin typeface="+mj-lt"/>
            </a:endParaRPr>
          </a:p>
          <a:p>
            <a:endParaRPr lang="tr-TR" sz="900" dirty="0"/>
          </a:p>
          <a:p>
            <a:endParaRPr lang="tr-TR" sz="1100"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22293DDF-D87F-9178-580A-E29AB21C584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65553" y="2052252"/>
            <a:ext cx="3709653" cy="2473102"/>
          </a:xfrm>
          <a:prstGeom prst="rect">
            <a:avLst/>
          </a:prstGeom>
          <a:ln>
            <a:noFill/>
          </a:ln>
          <a:effectLst>
            <a:softEdge rad="112500"/>
          </a:effectLst>
        </p:spPr>
      </p:pic>
    </p:spTree>
    <p:extLst>
      <p:ext uri="{BB962C8B-B14F-4D97-AF65-F5344CB8AC3E}">
        <p14:creationId xmlns:p14="http://schemas.microsoft.com/office/powerpoint/2010/main" val="4096278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p:txBody>
          <a:bodyPr/>
          <a:lstStyle/>
          <a:p>
            <a:r>
              <a:rPr lang="tr-TR" b="1" dirty="0">
                <a:solidFill>
                  <a:schemeClr val="accent2">
                    <a:lumMod val="75000"/>
                  </a:schemeClr>
                </a:solidFill>
                <a:latin typeface="Calibri GÖVDE"/>
              </a:rPr>
              <a:t>DURING WORK;</a:t>
            </a: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38622" y="1428719"/>
            <a:ext cx="6896214" cy="4868789"/>
          </a:xfrm>
        </p:spPr>
        <p:txBody>
          <a:bodyPr>
            <a:normAutofit lnSpcReduction="10000"/>
          </a:bodyPr>
          <a:lstStyle/>
          <a:p>
            <a:r>
              <a:rPr lang="en-US" sz="2400" dirty="0">
                <a:latin typeface="+mj-lt"/>
              </a:rPr>
              <a:t>During working hours, employees are not allowed to wander aimlessly around the hotel, deal with their private and personal business, meet with visitors, or engage in unauthorized activities.</a:t>
            </a:r>
            <a:endParaRPr lang="tr-TR" sz="2400" dirty="0">
              <a:latin typeface="+mj-lt"/>
            </a:endParaRPr>
          </a:p>
          <a:p>
            <a:pPr marL="0" indent="0">
              <a:buNone/>
            </a:pPr>
            <a:endParaRPr lang="tr-TR" sz="2400" dirty="0">
              <a:latin typeface="+mj-lt"/>
            </a:endParaRPr>
          </a:p>
          <a:p>
            <a:r>
              <a:rPr lang="en-US" sz="2400" dirty="0">
                <a:latin typeface="+mj-lt"/>
              </a:rPr>
              <a:t>The employee must fulfill the task assigned by his or her superior as soon as possible. </a:t>
            </a:r>
          </a:p>
          <a:p>
            <a:endParaRPr lang="en-US" sz="2400" dirty="0">
              <a:latin typeface="+mj-lt"/>
            </a:endParaRPr>
          </a:p>
          <a:p>
            <a:r>
              <a:rPr lang="en-US" sz="2400" dirty="0">
                <a:latin typeface="+mj-lt"/>
              </a:rPr>
              <a:t>Questions and complaints should be directed to the Department Manager. </a:t>
            </a:r>
          </a:p>
          <a:p>
            <a:endParaRPr lang="en-US" sz="2400" dirty="0">
              <a:latin typeface="+mj-lt"/>
            </a:endParaRPr>
          </a:p>
          <a:p>
            <a:r>
              <a:rPr lang="en-US" sz="2400" dirty="0">
                <a:latin typeface="+mj-lt"/>
              </a:rPr>
              <a:t>It is strictly forbidden to bring large amounts of money or valuables into the hotel.</a:t>
            </a:r>
            <a:endParaRPr lang="tr-TR" sz="2400" dirty="0">
              <a:latin typeface="+mj-lt"/>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22293DDF-D87F-9178-580A-E29AB21C584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653758" y="2216381"/>
            <a:ext cx="3533244" cy="2355496"/>
          </a:xfrm>
          <a:prstGeom prst="rect">
            <a:avLst/>
          </a:prstGeom>
          <a:ln>
            <a:noFill/>
          </a:ln>
          <a:effectLst>
            <a:softEdge rad="112500"/>
          </a:effectLst>
        </p:spPr>
      </p:pic>
    </p:spTree>
    <p:extLst>
      <p:ext uri="{BB962C8B-B14F-4D97-AF65-F5344CB8AC3E}">
        <p14:creationId xmlns:p14="http://schemas.microsoft.com/office/powerpoint/2010/main" val="1311766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p:txBody>
          <a:bodyPr>
            <a:normAutofit/>
          </a:bodyPr>
          <a:lstStyle/>
          <a:p>
            <a:pPr lvl="0" algn="just">
              <a:tabLst>
                <a:tab pos="228600" algn="l"/>
              </a:tabLst>
            </a:pPr>
            <a:r>
              <a:rPr lang="tr-TR" sz="4000" b="1" i="1" dirty="0" err="1">
                <a:solidFill>
                  <a:schemeClr val="accent2">
                    <a:lumMod val="75000"/>
                  </a:schemeClr>
                </a:solidFill>
                <a:latin typeface="Calibri GÖVDE"/>
                <a:ea typeface="Times New Roman" panose="02020603050405020304" pitchFamily="18" charset="0"/>
              </a:rPr>
              <a:t>During</a:t>
            </a:r>
            <a:r>
              <a:rPr lang="tr-TR" sz="4000" b="1" i="1" dirty="0">
                <a:solidFill>
                  <a:schemeClr val="accent2">
                    <a:lumMod val="75000"/>
                  </a:schemeClr>
                </a:solidFill>
                <a:latin typeface="Calibri GÖVDE"/>
                <a:ea typeface="Times New Roman" panose="02020603050405020304" pitchFamily="18" charset="0"/>
              </a:rPr>
              <a:t> </a:t>
            </a:r>
            <a:r>
              <a:rPr lang="tr-TR" sz="4000" b="1" i="1" dirty="0" err="1">
                <a:solidFill>
                  <a:schemeClr val="accent2">
                    <a:lumMod val="75000"/>
                  </a:schemeClr>
                </a:solidFill>
                <a:latin typeface="Calibri GÖVDE"/>
                <a:ea typeface="Times New Roman" panose="02020603050405020304" pitchFamily="18" charset="0"/>
              </a:rPr>
              <a:t>Work</a:t>
            </a:r>
            <a:r>
              <a:rPr lang="tr-TR" sz="4000" b="1" i="1" dirty="0">
                <a:solidFill>
                  <a:schemeClr val="accent2">
                    <a:lumMod val="75000"/>
                  </a:schemeClr>
                </a:solidFill>
                <a:latin typeface="Calibri GÖVDE"/>
                <a:ea typeface="Times New Roman" panose="02020603050405020304" pitchFamily="18" charset="0"/>
              </a:rPr>
              <a:t>…</a:t>
            </a:r>
            <a:endParaRPr lang="tr-TR" sz="4000" dirty="0">
              <a:solidFill>
                <a:schemeClr val="accent2">
                  <a:lumMod val="75000"/>
                </a:schemeClr>
              </a:solidFill>
              <a:effectLst/>
              <a:latin typeface="Calibri GÖVDE"/>
              <a:ea typeface="Times New Roman" panose="02020603050405020304" pitchFamily="18" charset="0"/>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4" name="Resim 73">
            <a:extLst>
              <a:ext uri="{FF2B5EF4-FFF2-40B4-BE49-F238E27FC236}">
                <a16:creationId xmlns:a16="http://schemas.microsoft.com/office/drawing/2014/main" id="{C1CFA861-A9B1-BAC5-0606-FDFBCF3529A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0620" y="1956619"/>
            <a:ext cx="2518963" cy="2518963"/>
          </a:xfrm>
          <a:prstGeom prst="rect">
            <a:avLst/>
          </a:prstGeom>
        </p:spPr>
      </p:pic>
      <p:pic>
        <p:nvPicPr>
          <p:cNvPr id="76" name="Resim 75">
            <a:extLst>
              <a:ext uri="{FF2B5EF4-FFF2-40B4-BE49-F238E27FC236}">
                <a16:creationId xmlns:a16="http://schemas.microsoft.com/office/drawing/2014/main" id="{BEF37C31-90E8-68C6-4A2A-4B44429449D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461660" y="1756412"/>
            <a:ext cx="2857581" cy="2857581"/>
          </a:xfrm>
          <a:prstGeom prst="rect">
            <a:avLst/>
          </a:prstGeom>
        </p:spPr>
      </p:pic>
      <p:pic>
        <p:nvPicPr>
          <p:cNvPr id="78" name="Resim 77">
            <a:extLst>
              <a:ext uri="{FF2B5EF4-FFF2-40B4-BE49-F238E27FC236}">
                <a16:creationId xmlns:a16="http://schemas.microsoft.com/office/drawing/2014/main" id="{0848A9A0-5C42-0DC6-1369-F5ED81334D5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786689" y="1714433"/>
            <a:ext cx="2904082" cy="2904082"/>
          </a:xfrm>
          <a:prstGeom prst="rect">
            <a:avLst/>
          </a:prstGeom>
        </p:spPr>
      </p:pic>
      <p:pic>
        <p:nvPicPr>
          <p:cNvPr id="86" name="Resim 85">
            <a:extLst>
              <a:ext uri="{FF2B5EF4-FFF2-40B4-BE49-F238E27FC236}">
                <a16:creationId xmlns:a16="http://schemas.microsoft.com/office/drawing/2014/main" id="{B706FFEA-1EC1-BFBB-59D4-B13946579939}"/>
              </a:ext>
            </a:extLst>
          </p:cNvPr>
          <p:cNvPicPr>
            <a:picLocks noChangeAspect="1"/>
          </p:cNvPicPr>
          <p:nvPr/>
        </p:nvPicPr>
        <p:blipFill rotWithShape="1">
          <a:blip r:embed="rId26"/>
          <a:srcRect l="13971" t="13613" r="19481" b="9962"/>
          <a:stretch/>
        </p:blipFill>
        <p:spPr>
          <a:xfrm>
            <a:off x="3405990" y="1817993"/>
            <a:ext cx="2590040" cy="2621359"/>
          </a:xfrm>
          <a:prstGeom prst="rect">
            <a:avLst/>
          </a:prstGeom>
        </p:spPr>
      </p:pic>
      <p:sp>
        <p:nvSpPr>
          <p:cNvPr id="88" name="Metin kutusu 87">
            <a:extLst>
              <a:ext uri="{FF2B5EF4-FFF2-40B4-BE49-F238E27FC236}">
                <a16:creationId xmlns:a16="http://schemas.microsoft.com/office/drawing/2014/main" id="{EB25FCDB-7B3F-15E2-1B01-D3A46BA1DEB9}"/>
              </a:ext>
            </a:extLst>
          </p:cNvPr>
          <p:cNvSpPr txBox="1"/>
          <p:nvPr/>
        </p:nvSpPr>
        <p:spPr>
          <a:xfrm>
            <a:off x="8479582" y="4655972"/>
            <a:ext cx="3034573" cy="338554"/>
          </a:xfrm>
          <a:prstGeom prst="rect">
            <a:avLst/>
          </a:prstGeom>
          <a:noFill/>
        </p:spPr>
        <p:txBody>
          <a:bodyPr wrap="square">
            <a:spAutoFit/>
          </a:bodyPr>
          <a:lstStyle/>
          <a:p>
            <a:pPr lvl="0">
              <a:tabLst>
                <a:tab pos="228600" algn="l"/>
              </a:tabLst>
            </a:pPr>
            <a:r>
              <a:rPr lang="en-US" sz="1600" dirty="0">
                <a:effectLst/>
                <a:latin typeface="Calibri GÖVDE"/>
                <a:ea typeface="Times New Roman" panose="02020603050405020304" pitchFamily="18" charset="0"/>
              </a:rPr>
              <a:t>Smoking Outside Designated Area</a:t>
            </a:r>
            <a:endParaRPr lang="tr-TR" sz="1600" dirty="0">
              <a:effectLst/>
              <a:latin typeface="Calibri GÖVDE"/>
              <a:ea typeface="Times New Roman" panose="02020603050405020304" pitchFamily="18" charset="0"/>
            </a:endParaRPr>
          </a:p>
        </p:txBody>
      </p:sp>
      <p:sp>
        <p:nvSpPr>
          <p:cNvPr id="90" name="Metin kutusu 89">
            <a:extLst>
              <a:ext uri="{FF2B5EF4-FFF2-40B4-BE49-F238E27FC236}">
                <a16:creationId xmlns:a16="http://schemas.microsoft.com/office/drawing/2014/main" id="{682FAFE7-376A-569E-C81C-5432C3702CDC}"/>
              </a:ext>
            </a:extLst>
          </p:cNvPr>
          <p:cNvSpPr txBox="1"/>
          <p:nvPr/>
        </p:nvSpPr>
        <p:spPr>
          <a:xfrm>
            <a:off x="4144305" y="4657717"/>
            <a:ext cx="1463088" cy="338554"/>
          </a:xfrm>
          <a:prstGeom prst="rect">
            <a:avLst/>
          </a:prstGeom>
          <a:noFill/>
        </p:spPr>
        <p:txBody>
          <a:bodyPr wrap="square">
            <a:spAutoFit/>
          </a:bodyPr>
          <a:lstStyle/>
          <a:p>
            <a:pPr lvl="0">
              <a:tabLst>
                <a:tab pos="228600" algn="l"/>
              </a:tabLst>
            </a:pPr>
            <a:r>
              <a:rPr lang="en-US" sz="1600" dirty="0">
                <a:effectLst/>
                <a:latin typeface="Calibri GÖVDE"/>
                <a:ea typeface="Times New Roman" panose="02020603050405020304" pitchFamily="18" charset="0"/>
              </a:rPr>
              <a:t>Chewing </a:t>
            </a:r>
            <a:r>
              <a:rPr lang="tr-TR" sz="1600" dirty="0">
                <a:effectLst/>
                <a:latin typeface="Calibri GÖVDE"/>
                <a:ea typeface="Times New Roman" panose="02020603050405020304" pitchFamily="18" charset="0"/>
              </a:rPr>
              <a:t>G</a:t>
            </a:r>
            <a:r>
              <a:rPr lang="en-US" sz="1600" dirty="0">
                <a:effectLst/>
                <a:latin typeface="Calibri GÖVDE"/>
                <a:ea typeface="Times New Roman" panose="02020603050405020304" pitchFamily="18" charset="0"/>
              </a:rPr>
              <a:t>um</a:t>
            </a:r>
            <a:endParaRPr lang="tr-TR" sz="1600" dirty="0">
              <a:effectLst/>
              <a:latin typeface="Calibri GÖVDE"/>
              <a:ea typeface="Times New Roman" panose="02020603050405020304" pitchFamily="18" charset="0"/>
            </a:endParaRPr>
          </a:p>
        </p:txBody>
      </p:sp>
      <p:sp>
        <p:nvSpPr>
          <p:cNvPr id="92" name="Metin kutusu 91">
            <a:extLst>
              <a:ext uri="{FF2B5EF4-FFF2-40B4-BE49-F238E27FC236}">
                <a16:creationId xmlns:a16="http://schemas.microsoft.com/office/drawing/2014/main" id="{34A3AA93-8FF1-AFF1-6E18-A782C153E722}"/>
              </a:ext>
            </a:extLst>
          </p:cNvPr>
          <p:cNvSpPr txBox="1"/>
          <p:nvPr/>
        </p:nvSpPr>
        <p:spPr>
          <a:xfrm>
            <a:off x="6292638" y="4670963"/>
            <a:ext cx="2063950" cy="584775"/>
          </a:xfrm>
          <a:prstGeom prst="rect">
            <a:avLst/>
          </a:prstGeom>
          <a:noFill/>
        </p:spPr>
        <p:txBody>
          <a:bodyPr wrap="square">
            <a:spAutoFit/>
          </a:bodyPr>
          <a:lstStyle/>
          <a:p>
            <a:pPr lvl="0">
              <a:tabLst>
                <a:tab pos="228600" algn="l"/>
              </a:tabLst>
            </a:pPr>
            <a:r>
              <a:rPr lang="en-US" sz="1600" dirty="0">
                <a:effectLst/>
                <a:latin typeface="Calibri GÖVDE"/>
                <a:ea typeface="Times New Roman" panose="02020603050405020304" pitchFamily="18" charset="0"/>
              </a:rPr>
              <a:t>Talking foul language</a:t>
            </a:r>
            <a:r>
              <a:rPr lang="tr-TR" sz="1600" dirty="0">
                <a:effectLst/>
                <a:latin typeface="Calibri GÖVDE"/>
                <a:ea typeface="Times New Roman" panose="02020603050405020304" pitchFamily="18" charset="0"/>
              </a:rPr>
              <a:t> </a:t>
            </a:r>
            <a:r>
              <a:rPr lang="tr-TR" sz="1600" dirty="0">
                <a:latin typeface="Calibri GÖVDE"/>
                <a:ea typeface="Times New Roman" panose="02020603050405020304" pitchFamily="18" charset="0"/>
              </a:rPr>
              <a:t>/ </a:t>
            </a:r>
            <a:r>
              <a:rPr lang="en-US" sz="1600" dirty="0">
                <a:effectLst/>
                <a:latin typeface="Calibri GÖVDE"/>
                <a:ea typeface="Times New Roman" panose="02020603050405020304" pitchFamily="18" charset="0"/>
              </a:rPr>
              <a:t>Fighting</a:t>
            </a:r>
            <a:endParaRPr lang="tr-TR" sz="1600" dirty="0">
              <a:effectLst/>
              <a:latin typeface="Calibri GÖVDE"/>
              <a:ea typeface="Times New Roman" panose="02020603050405020304" pitchFamily="18" charset="0"/>
            </a:endParaRPr>
          </a:p>
        </p:txBody>
      </p:sp>
      <p:sp>
        <p:nvSpPr>
          <p:cNvPr id="94" name="Metin kutusu 93">
            <a:extLst>
              <a:ext uri="{FF2B5EF4-FFF2-40B4-BE49-F238E27FC236}">
                <a16:creationId xmlns:a16="http://schemas.microsoft.com/office/drawing/2014/main" id="{5FF13D10-4F4B-0D3F-E929-80F15C03B68F}"/>
              </a:ext>
            </a:extLst>
          </p:cNvPr>
          <p:cNvSpPr txBox="1"/>
          <p:nvPr/>
        </p:nvSpPr>
        <p:spPr>
          <a:xfrm>
            <a:off x="948126" y="4659359"/>
            <a:ext cx="2063950" cy="338554"/>
          </a:xfrm>
          <a:prstGeom prst="rect">
            <a:avLst/>
          </a:prstGeom>
          <a:noFill/>
        </p:spPr>
        <p:txBody>
          <a:bodyPr wrap="square">
            <a:spAutoFit/>
          </a:bodyPr>
          <a:lstStyle/>
          <a:p>
            <a:pPr lvl="0">
              <a:tabLst>
                <a:tab pos="228600" algn="l"/>
              </a:tabLst>
            </a:pPr>
            <a:r>
              <a:rPr lang="en-US" sz="1600" dirty="0">
                <a:effectLst/>
                <a:latin typeface="Calibri GÖVDE"/>
                <a:ea typeface="Times New Roman" panose="02020603050405020304" pitchFamily="18" charset="0"/>
              </a:rPr>
              <a:t>Alcohol Consumption</a:t>
            </a:r>
            <a:endParaRPr lang="tr-TR" sz="1600" dirty="0">
              <a:effectLst/>
              <a:latin typeface="Calibri GÖVDE"/>
              <a:ea typeface="Times New Roman" panose="02020603050405020304" pitchFamily="18" charset="0"/>
            </a:endParaRPr>
          </a:p>
        </p:txBody>
      </p:sp>
    </p:spTree>
    <p:extLst>
      <p:ext uri="{BB962C8B-B14F-4D97-AF65-F5344CB8AC3E}">
        <p14:creationId xmlns:p14="http://schemas.microsoft.com/office/powerpoint/2010/main" val="327362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5397B7-587A-E591-926C-91B94DDFD336}"/>
              </a:ext>
            </a:extLst>
          </p:cNvPr>
          <p:cNvSpPr>
            <a:spLocks noGrp="1"/>
          </p:cNvSpPr>
          <p:nvPr>
            <p:ph type="title"/>
          </p:nvPr>
        </p:nvSpPr>
        <p:spPr/>
        <p:txBody>
          <a:bodyPr/>
          <a:lstStyle/>
          <a:p>
            <a:r>
              <a:rPr lang="tr-TR" b="1" dirty="0" err="1">
                <a:solidFill>
                  <a:schemeClr val="accent2">
                    <a:lumMod val="75000"/>
                  </a:schemeClr>
                </a:solidFill>
                <a:latin typeface="Calibri GÖVDE"/>
              </a:rPr>
              <a:t>We</a:t>
            </a:r>
            <a:r>
              <a:rPr lang="tr-TR" b="1" dirty="0">
                <a:solidFill>
                  <a:schemeClr val="accent2">
                    <a:lumMod val="75000"/>
                  </a:schemeClr>
                </a:solidFill>
                <a:latin typeface="Calibri GÖVDE"/>
              </a:rPr>
              <a:t> </a:t>
            </a:r>
            <a:r>
              <a:rPr lang="tr-TR" b="1" dirty="0" err="1">
                <a:solidFill>
                  <a:schemeClr val="accent2">
                    <a:lumMod val="75000"/>
                  </a:schemeClr>
                </a:solidFill>
                <a:latin typeface="Calibri GÖVDE"/>
              </a:rPr>
              <a:t>Must</a:t>
            </a:r>
            <a:r>
              <a:rPr lang="tr-TR" b="1" dirty="0">
                <a:solidFill>
                  <a:schemeClr val="accent2">
                    <a:lumMod val="75000"/>
                  </a:schemeClr>
                </a:solidFill>
                <a:latin typeface="Calibri GÖVDE"/>
              </a:rPr>
              <a:t> Pay </a:t>
            </a:r>
            <a:r>
              <a:rPr lang="tr-TR" b="1" dirty="0" err="1">
                <a:solidFill>
                  <a:schemeClr val="accent2">
                    <a:lumMod val="75000"/>
                  </a:schemeClr>
                </a:solidFill>
                <a:latin typeface="Calibri GÖVDE"/>
              </a:rPr>
              <a:t>Attention</a:t>
            </a:r>
            <a:r>
              <a:rPr lang="tr-TR" b="1" dirty="0">
                <a:solidFill>
                  <a:schemeClr val="accent2">
                    <a:lumMod val="75000"/>
                  </a:schemeClr>
                </a:solidFill>
                <a:latin typeface="Calibri GÖVDE"/>
              </a:rPr>
              <a:t>!</a:t>
            </a:r>
          </a:p>
        </p:txBody>
      </p:sp>
      <p:grpSp>
        <p:nvGrpSpPr>
          <p:cNvPr id="4" name="Group 1">
            <a:extLst>
              <a:ext uri="{FF2B5EF4-FFF2-40B4-BE49-F238E27FC236}">
                <a16:creationId xmlns:a16="http://schemas.microsoft.com/office/drawing/2014/main" id="{52646886-41A2-37A4-9D56-8392AAD3ED47}"/>
              </a:ext>
            </a:extLst>
          </p:cNvPr>
          <p:cNvGrpSpPr>
            <a:grpSpLocks/>
          </p:cNvGrpSpPr>
          <p:nvPr/>
        </p:nvGrpSpPr>
        <p:grpSpPr>
          <a:xfrm>
            <a:off x="0" y="-4622"/>
            <a:ext cx="12192000" cy="6862621"/>
            <a:chOff x="0" y="0"/>
            <a:chExt cx="11398886" cy="6217744"/>
          </a:xfrm>
        </p:grpSpPr>
        <p:pic>
          <p:nvPicPr>
            <p:cNvPr id="5" name="Image 2">
              <a:extLst>
                <a:ext uri="{FF2B5EF4-FFF2-40B4-BE49-F238E27FC236}">
                  <a16:creationId xmlns:a16="http://schemas.microsoft.com/office/drawing/2014/main" id="{953D2292-4BF5-26E8-27B9-9321365E17CB}"/>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849E71D2-B6EA-223E-8C9C-26AC1DD47CA9}"/>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F0266B64-76DD-872D-0505-459102958BAD}"/>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A2FD0AC7-12A2-F671-EBC3-EE6CB829885B}"/>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938B2D79-435E-FE4C-87FF-F92DA3F59801}"/>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C54E1F1A-A071-DFC2-DF2D-0BA9C3CDE0BA}"/>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D9573AEF-1668-FD7F-2E4F-02B0B5309F54}"/>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F68E164A-34A9-8A7F-7B2C-5ACC7BD362B2}"/>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999D7376-E913-3F90-4250-759D79A5A4C9}"/>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73FB8F82-2B92-1087-9BC9-8787A897D363}"/>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6A486CDF-9889-BCE6-EE9A-06C0DCEBE11C}"/>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BB8C73CE-6F3B-A429-7FCD-9995ABD3A368}"/>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16B58C4C-4FC5-1431-B1BB-5099AB0C0833}"/>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33960E12-00A7-9BB9-F4AF-FC0456F776F2}"/>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D73A5FA-D706-0ABC-4AF5-BF95BA667005}"/>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FD66C607-9D95-C9C4-C4E6-E9827652C33B}"/>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4BE15814-DA86-67CA-BD10-C1CA26D215BF}"/>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480BE784-FE20-E490-8050-88A8DCAA1F4C}"/>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C09F7505-893E-CE29-9498-4451311DC3C3}"/>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9CDE5B5B-ABED-AC53-ABD0-6FB0755236C7}"/>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BBC640A9-1689-14CA-D47C-F70B5C01C230}"/>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06F49F4D-2247-679C-6B30-A1334431A3C3}"/>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1A8AC259-5F48-402D-1999-8E90CFA990B9}"/>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D8DEA81A-8305-2417-2074-9E2727F4DF8D}"/>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2FB6A9FC-DBC2-47E9-9285-93012AD4EC8E}"/>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E4CF7622-8465-A687-E569-07F3C82189A1}"/>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0120955E-F1F6-846C-2F51-E62E801CB60C}"/>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6B7D61FA-9D88-6701-BC97-EADE8EC33C41}"/>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F25EC438-9F3A-1701-5895-2F24897137F8}"/>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BFE0C09B-1639-CB0D-8A58-83279E0BB533}"/>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6B8C7AF9-DE6A-F44C-2FA5-BA9317E01225}"/>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D4BCCAB0-696F-05EA-B921-4D1C03A1F203}"/>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13CFA9B7-DF96-1BE6-88EC-2E29BF946561}"/>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946D5C10-889E-3755-CCD5-06E7ECC09759}"/>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5CAE6704-421C-7A05-0A57-4A1A49649FE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2AE479A4-ABAA-90C6-C128-DED4B598CF76}"/>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5BFD5922-CEE0-1CD0-BC70-2E014E51F9C5}"/>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A346CA4B-AC37-4D85-EAE5-8655CFDFAFCD}"/>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0B822B96-2296-7696-852B-6C8568B80FE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E93064F5-25AF-7843-AD51-E7A48D59B5D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4530054C-368D-DBAD-510B-2C5C921231C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FB31402-B334-3BE5-EB5C-ADB6723A6E52}"/>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838B78F3-5611-BF87-7C5B-331EC124808D}"/>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AFD2F3A5-AC6D-7A93-CF0B-F597DBAD99EC}"/>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F79FC10E-D523-6C89-9974-E8E4CA1D2D5E}"/>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A0267FE8-4B80-752B-6BD1-595195BC0C37}"/>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5CF32D9-8D45-5C07-F906-98C1A49AA367}"/>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415D416E-2A5D-55DC-F2E1-6E7090CD1A26}"/>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2E95ECF-0165-B499-1BC0-0941ED1978DE}"/>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AFB9CF19-EF77-8F5D-6AB1-36E5F6DE442E}"/>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43748AA4-A55D-C8DF-E2B2-3144F78AE628}"/>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19565CC2-98E1-762F-A88D-90890CC72AEC}"/>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AF54B36-1961-9334-D48C-E5CBAD1B9F63}"/>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46A9F623-B6D6-9630-7EA7-8A98BCEB3F43}"/>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21119873-A0D7-4D00-CA14-7608E03E1C21}"/>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35217938-99B5-EBD8-124F-BFE7B68EF91F}"/>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0C22E9DA-83AF-AC4A-AD7F-F79DE376666B}"/>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121C193B-D391-9622-E1D3-85D59F382753}"/>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7883CA79-6E12-6F2E-2924-32FACD3EBAC1}"/>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6A34D3F1-9029-85EB-E81A-8A54C3BD98C9}"/>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0FA9FEF8-1F61-61D9-2DDD-52510C5C741A}"/>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635CC04-5FA0-4742-2030-F42B9511BB98}"/>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8418B912-AAAF-FA14-A18E-A572BFC4D823}"/>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1C40C0E8-FF0B-39F3-ACEB-8D7D3905C962}"/>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592F6F0B-AAA2-BA1E-AD73-1883676C3BA1}"/>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1F2D2718-CADD-8C58-DF1B-5FE9499B9967}"/>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BBE921C4-D720-3A88-A772-A84CF9FDAFCC}"/>
                </a:ext>
              </a:extLst>
            </p:cNvPr>
            <p:cNvPicPr/>
            <p:nvPr/>
          </p:nvPicPr>
          <p:blipFill>
            <a:blip r:embed="rId22" cstate="print"/>
            <a:stretch>
              <a:fillRect/>
            </a:stretch>
          </p:blipFill>
          <p:spPr>
            <a:xfrm>
              <a:off x="1" y="5699455"/>
              <a:ext cx="518134" cy="518134"/>
            </a:xfrm>
            <a:prstGeom prst="rect">
              <a:avLst/>
            </a:prstGeom>
          </p:spPr>
        </p:pic>
      </p:grpSp>
      <p:sp>
        <p:nvSpPr>
          <p:cNvPr id="78" name="Metin kutusu 77">
            <a:extLst>
              <a:ext uri="{FF2B5EF4-FFF2-40B4-BE49-F238E27FC236}">
                <a16:creationId xmlns:a16="http://schemas.microsoft.com/office/drawing/2014/main" id="{3EEFD883-A531-77F7-CA83-44803A6B8B71}"/>
              </a:ext>
            </a:extLst>
          </p:cNvPr>
          <p:cNvSpPr txBox="1"/>
          <p:nvPr/>
        </p:nvSpPr>
        <p:spPr>
          <a:xfrm>
            <a:off x="740836" y="1731293"/>
            <a:ext cx="7189130" cy="4401205"/>
          </a:xfrm>
          <a:prstGeom prst="rect">
            <a:avLst/>
          </a:prstGeom>
          <a:noFill/>
        </p:spPr>
        <p:txBody>
          <a:bodyPr wrap="square" rtlCol="0">
            <a:spAutoFit/>
          </a:bodyPr>
          <a:lstStyle/>
          <a:p>
            <a:pPr marL="285750" lvl="0" indent="-285750" algn="just">
              <a:buFont typeface="Arial" panose="020B0604020202020204" pitchFamily="34" charset="0"/>
              <a:buChar char="•"/>
              <a:tabLst>
                <a:tab pos="228600" algn="l"/>
              </a:tabLst>
            </a:pPr>
            <a:r>
              <a:rPr lang="en-US" sz="2000" dirty="0">
                <a:effectLst/>
                <a:latin typeface="+mj-lt"/>
                <a:ea typeface="Times New Roman" panose="02020603050405020304" pitchFamily="18" charset="0"/>
              </a:rPr>
              <a:t>Each employee is responsible for his or her own safety while working.</a:t>
            </a:r>
            <a:endParaRPr lang="tr-TR" sz="2000" dirty="0">
              <a:effectLst/>
              <a:latin typeface="+mj-lt"/>
              <a:ea typeface="Times New Roman" panose="02020603050405020304" pitchFamily="18" charset="0"/>
            </a:endParaRPr>
          </a:p>
          <a:p>
            <a:pPr lvl="0" algn="just">
              <a:tabLst>
                <a:tab pos="228600" algn="l"/>
              </a:tabLst>
            </a:pPr>
            <a:endParaRPr lang="tr-TR" sz="2000" dirty="0">
              <a:effectLst/>
              <a:latin typeface="+mj-lt"/>
              <a:ea typeface="Times New Roman" panose="02020603050405020304" pitchFamily="18" charset="0"/>
            </a:endParaRPr>
          </a:p>
          <a:p>
            <a:pPr marL="285750" lvl="0" indent="-285750" algn="just">
              <a:buFont typeface="Arial" panose="020B0604020202020204" pitchFamily="34" charset="0"/>
              <a:buChar char="•"/>
              <a:tabLst>
                <a:tab pos="228600" algn="l"/>
              </a:tabLst>
            </a:pPr>
            <a:r>
              <a:rPr lang="en-US" sz="2000" dirty="0">
                <a:effectLst/>
                <a:latin typeface="+mj-lt"/>
                <a:ea typeface="Times New Roman" panose="02020603050405020304" pitchFamily="18" charset="0"/>
              </a:rPr>
              <a:t>We are also all responsible for the health and safety of our colleagues, guests and visitors.</a:t>
            </a:r>
            <a:endParaRPr lang="tr-TR" sz="2000" dirty="0">
              <a:effectLst/>
              <a:latin typeface="+mj-lt"/>
              <a:ea typeface="Times New Roman" panose="02020603050405020304" pitchFamily="18" charset="0"/>
            </a:endParaRPr>
          </a:p>
          <a:p>
            <a:pPr marL="285750" lvl="0" indent="-285750" algn="just">
              <a:buFont typeface="Arial" panose="020B0604020202020204" pitchFamily="34" charset="0"/>
              <a:buChar char="•"/>
              <a:tabLst>
                <a:tab pos="228600" algn="l"/>
              </a:tabLst>
            </a:pPr>
            <a:endParaRPr lang="tr-TR" sz="2000" dirty="0">
              <a:latin typeface="+mj-lt"/>
              <a:ea typeface="Times New Roman" panose="02020603050405020304" pitchFamily="18" charset="0"/>
            </a:endParaRPr>
          </a:p>
          <a:p>
            <a:pPr marL="285750" lvl="0" indent="-285750" algn="just">
              <a:buFont typeface="Arial" panose="020B0604020202020204" pitchFamily="34" charset="0"/>
              <a:buChar char="•"/>
              <a:tabLst>
                <a:tab pos="228600" algn="l"/>
              </a:tabLst>
            </a:pPr>
            <a:r>
              <a:rPr lang="en-US" sz="2000" dirty="0">
                <a:effectLst/>
                <a:latin typeface="+mj-lt"/>
                <a:ea typeface="Times New Roman" panose="02020603050405020304" pitchFamily="18" charset="0"/>
              </a:rPr>
              <a:t>Possible sources of danger should be marked and reported to the relevant Department Manager as soon as possible.</a:t>
            </a:r>
            <a:endParaRPr lang="tr-TR" sz="2000" dirty="0">
              <a:effectLst/>
              <a:latin typeface="+mj-lt"/>
              <a:ea typeface="Times New Roman" panose="02020603050405020304" pitchFamily="18" charset="0"/>
            </a:endParaRPr>
          </a:p>
          <a:p>
            <a:pPr lvl="0" algn="just">
              <a:tabLst>
                <a:tab pos="228600" algn="l"/>
              </a:tabLst>
            </a:pPr>
            <a:r>
              <a:rPr lang="tr-TR" sz="2000" dirty="0">
                <a:effectLst/>
                <a:latin typeface="+mj-lt"/>
                <a:ea typeface="Times New Roman" panose="02020603050405020304" pitchFamily="18" charset="0"/>
              </a:rPr>
              <a:t>      </a:t>
            </a:r>
            <a:r>
              <a:rPr lang="en-US" sz="2000" dirty="0">
                <a:effectLst/>
                <a:latin typeface="+mj-lt"/>
                <a:ea typeface="Times New Roman" panose="02020603050405020304" pitchFamily="18" charset="0"/>
              </a:rPr>
              <a:t>(For example: lost carpet, broken electrical equipment or unlit </a:t>
            </a:r>
            <a:r>
              <a:rPr lang="tr-TR" sz="2000" dirty="0">
                <a:effectLst/>
                <a:latin typeface="+mj-lt"/>
                <a:ea typeface="Times New Roman" panose="02020603050405020304" pitchFamily="18" charset="0"/>
              </a:rPr>
              <a:t>   </a:t>
            </a:r>
            <a:r>
              <a:rPr lang="en-US" sz="2000" dirty="0">
                <a:effectLst/>
                <a:latin typeface="+mj-lt"/>
                <a:ea typeface="Times New Roman" panose="02020603050405020304" pitchFamily="18" charset="0"/>
              </a:rPr>
              <a:t>lights)</a:t>
            </a:r>
            <a:endParaRPr lang="tr-TR" sz="2000" dirty="0">
              <a:effectLst/>
              <a:latin typeface="+mj-lt"/>
              <a:ea typeface="Times New Roman" panose="02020603050405020304" pitchFamily="18" charset="0"/>
            </a:endParaRPr>
          </a:p>
          <a:p>
            <a:pPr lvl="0" algn="just">
              <a:tabLst>
                <a:tab pos="228600" algn="l"/>
              </a:tabLst>
            </a:pPr>
            <a:endParaRPr lang="tr-TR" sz="2000" dirty="0">
              <a:latin typeface="+mj-lt"/>
              <a:ea typeface="Times New Roman" panose="02020603050405020304" pitchFamily="18" charset="0"/>
            </a:endParaRPr>
          </a:p>
          <a:p>
            <a:pPr marL="285750" lvl="0" indent="-285750" algn="just">
              <a:buFont typeface="Arial" panose="020B0604020202020204" pitchFamily="34" charset="0"/>
              <a:buChar char="•"/>
              <a:tabLst>
                <a:tab pos="228600" algn="l"/>
              </a:tabLst>
            </a:pPr>
            <a:r>
              <a:rPr lang="en-US" sz="2000" dirty="0">
                <a:effectLst/>
                <a:latin typeface="+mj-lt"/>
                <a:ea typeface="Times New Roman" panose="02020603050405020304" pitchFamily="18" charset="0"/>
              </a:rPr>
              <a:t>All employees are expected to be familiar with their department's device operating instructions, safety rules, and equipment operating methods.</a:t>
            </a:r>
            <a:endParaRPr lang="tr-TR" sz="2000" dirty="0">
              <a:effectLst/>
              <a:latin typeface="+mj-lt"/>
              <a:ea typeface="Times New Roman" panose="02020603050405020304" pitchFamily="18" charset="0"/>
            </a:endParaRPr>
          </a:p>
        </p:txBody>
      </p:sp>
      <p:pic>
        <p:nvPicPr>
          <p:cNvPr id="73" name="Resim 72" descr="çizgi film, sarı içeren bir resim&#10;&#10;Açıklama otomatik olarak oluşturuldu">
            <a:extLst>
              <a:ext uri="{FF2B5EF4-FFF2-40B4-BE49-F238E27FC236}">
                <a16:creationId xmlns:a16="http://schemas.microsoft.com/office/drawing/2014/main" id="{63CD0805-0324-117F-17AF-147161329A6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34884" y="1298912"/>
            <a:ext cx="3516279" cy="3516279"/>
          </a:xfrm>
          <a:prstGeom prst="rect">
            <a:avLst/>
          </a:prstGeom>
        </p:spPr>
      </p:pic>
    </p:spTree>
    <p:extLst>
      <p:ext uri="{BB962C8B-B14F-4D97-AF65-F5344CB8AC3E}">
        <p14:creationId xmlns:p14="http://schemas.microsoft.com/office/powerpoint/2010/main" val="4260356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5397B7-587A-E591-926C-91B94DDFD336}"/>
              </a:ext>
            </a:extLst>
          </p:cNvPr>
          <p:cNvSpPr>
            <a:spLocks noGrp="1"/>
          </p:cNvSpPr>
          <p:nvPr>
            <p:ph type="title"/>
          </p:nvPr>
        </p:nvSpPr>
        <p:spPr/>
        <p:txBody>
          <a:bodyPr/>
          <a:lstStyle/>
          <a:p>
            <a:r>
              <a:rPr lang="tr-TR" b="1" dirty="0" err="1">
                <a:solidFill>
                  <a:schemeClr val="accent2">
                    <a:lumMod val="75000"/>
                  </a:schemeClr>
                </a:solidFill>
                <a:latin typeface="Calibri GÖVDE"/>
              </a:rPr>
              <a:t>We</a:t>
            </a:r>
            <a:r>
              <a:rPr lang="tr-TR" b="1" dirty="0">
                <a:solidFill>
                  <a:schemeClr val="accent2">
                    <a:lumMod val="75000"/>
                  </a:schemeClr>
                </a:solidFill>
                <a:latin typeface="Calibri GÖVDE"/>
              </a:rPr>
              <a:t> </a:t>
            </a:r>
            <a:r>
              <a:rPr lang="tr-TR" b="1" dirty="0" err="1">
                <a:solidFill>
                  <a:schemeClr val="accent2">
                    <a:lumMod val="75000"/>
                  </a:schemeClr>
                </a:solidFill>
                <a:latin typeface="Calibri GÖVDE"/>
              </a:rPr>
              <a:t>Must</a:t>
            </a:r>
            <a:r>
              <a:rPr lang="tr-TR" b="1" dirty="0">
                <a:solidFill>
                  <a:schemeClr val="accent2">
                    <a:lumMod val="75000"/>
                  </a:schemeClr>
                </a:solidFill>
                <a:latin typeface="Calibri GÖVDE"/>
              </a:rPr>
              <a:t> Pay </a:t>
            </a:r>
            <a:r>
              <a:rPr lang="tr-TR" b="1" dirty="0" err="1">
                <a:solidFill>
                  <a:schemeClr val="accent2">
                    <a:lumMod val="75000"/>
                  </a:schemeClr>
                </a:solidFill>
                <a:latin typeface="Calibri GÖVDE"/>
              </a:rPr>
              <a:t>Attention</a:t>
            </a:r>
            <a:r>
              <a:rPr lang="tr-TR" b="1" dirty="0">
                <a:solidFill>
                  <a:schemeClr val="accent2">
                    <a:lumMod val="75000"/>
                  </a:schemeClr>
                </a:solidFill>
                <a:latin typeface="Calibri GÖVDE"/>
              </a:rPr>
              <a:t>!</a:t>
            </a:r>
          </a:p>
        </p:txBody>
      </p:sp>
      <p:grpSp>
        <p:nvGrpSpPr>
          <p:cNvPr id="4" name="Group 1">
            <a:extLst>
              <a:ext uri="{FF2B5EF4-FFF2-40B4-BE49-F238E27FC236}">
                <a16:creationId xmlns:a16="http://schemas.microsoft.com/office/drawing/2014/main" id="{52646886-41A2-37A4-9D56-8392AAD3ED47}"/>
              </a:ext>
            </a:extLst>
          </p:cNvPr>
          <p:cNvGrpSpPr>
            <a:grpSpLocks/>
          </p:cNvGrpSpPr>
          <p:nvPr/>
        </p:nvGrpSpPr>
        <p:grpSpPr>
          <a:xfrm>
            <a:off x="0" y="-4622"/>
            <a:ext cx="12192000" cy="6862621"/>
            <a:chOff x="0" y="0"/>
            <a:chExt cx="11398886" cy="6217744"/>
          </a:xfrm>
        </p:grpSpPr>
        <p:pic>
          <p:nvPicPr>
            <p:cNvPr id="5" name="Image 2">
              <a:extLst>
                <a:ext uri="{FF2B5EF4-FFF2-40B4-BE49-F238E27FC236}">
                  <a16:creationId xmlns:a16="http://schemas.microsoft.com/office/drawing/2014/main" id="{953D2292-4BF5-26E8-27B9-9321365E17CB}"/>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849E71D2-B6EA-223E-8C9C-26AC1DD47CA9}"/>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F0266B64-76DD-872D-0505-459102958BAD}"/>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A2FD0AC7-12A2-F671-EBC3-EE6CB829885B}"/>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938B2D79-435E-FE4C-87FF-F92DA3F59801}"/>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C54E1F1A-A071-DFC2-DF2D-0BA9C3CDE0BA}"/>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D9573AEF-1668-FD7F-2E4F-02B0B5309F54}"/>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F68E164A-34A9-8A7F-7B2C-5ACC7BD362B2}"/>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999D7376-E913-3F90-4250-759D79A5A4C9}"/>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73FB8F82-2B92-1087-9BC9-8787A897D363}"/>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6A486CDF-9889-BCE6-EE9A-06C0DCEBE11C}"/>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BB8C73CE-6F3B-A429-7FCD-9995ABD3A368}"/>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16B58C4C-4FC5-1431-B1BB-5099AB0C0833}"/>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33960E12-00A7-9BB9-F4AF-FC0456F776F2}"/>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D73A5FA-D706-0ABC-4AF5-BF95BA667005}"/>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FD66C607-9D95-C9C4-C4E6-E9827652C33B}"/>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4BE15814-DA86-67CA-BD10-C1CA26D215BF}"/>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480BE784-FE20-E490-8050-88A8DCAA1F4C}"/>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C09F7505-893E-CE29-9498-4451311DC3C3}"/>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9CDE5B5B-ABED-AC53-ABD0-6FB0755236C7}"/>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BBC640A9-1689-14CA-D47C-F70B5C01C230}"/>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06F49F4D-2247-679C-6B30-A1334431A3C3}"/>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1A8AC259-5F48-402D-1999-8E90CFA990B9}"/>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D8DEA81A-8305-2417-2074-9E2727F4DF8D}"/>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2FB6A9FC-DBC2-47E9-9285-93012AD4EC8E}"/>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E4CF7622-8465-A687-E569-07F3C82189A1}"/>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0120955E-F1F6-846C-2F51-E62E801CB60C}"/>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6B7D61FA-9D88-6701-BC97-EADE8EC33C41}"/>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F25EC438-9F3A-1701-5895-2F24897137F8}"/>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BFE0C09B-1639-CB0D-8A58-83279E0BB533}"/>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6B8C7AF9-DE6A-F44C-2FA5-BA9317E01225}"/>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D4BCCAB0-696F-05EA-B921-4D1C03A1F203}"/>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13CFA9B7-DF96-1BE6-88EC-2E29BF946561}"/>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946D5C10-889E-3755-CCD5-06E7ECC09759}"/>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5CAE6704-421C-7A05-0A57-4A1A49649FE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2AE479A4-ABAA-90C6-C128-DED4B598CF76}"/>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5BFD5922-CEE0-1CD0-BC70-2E014E51F9C5}"/>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A346CA4B-AC37-4D85-EAE5-8655CFDFAFCD}"/>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0B822B96-2296-7696-852B-6C8568B80FE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E93064F5-25AF-7843-AD51-E7A48D59B5D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4530054C-368D-DBAD-510B-2C5C921231C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FB31402-B334-3BE5-EB5C-ADB6723A6E52}"/>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838B78F3-5611-BF87-7C5B-331EC124808D}"/>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AFD2F3A5-AC6D-7A93-CF0B-F597DBAD99EC}"/>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F79FC10E-D523-6C89-9974-E8E4CA1D2D5E}"/>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A0267FE8-4B80-752B-6BD1-595195BC0C37}"/>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5CF32D9-8D45-5C07-F906-98C1A49AA367}"/>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415D416E-2A5D-55DC-F2E1-6E7090CD1A26}"/>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2E95ECF-0165-B499-1BC0-0941ED1978DE}"/>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AFB9CF19-EF77-8F5D-6AB1-36E5F6DE442E}"/>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43748AA4-A55D-C8DF-E2B2-3144F78AE628}"/>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19565CC2-98E1-762F-A88D-90890CC72AEC}"/>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AF54B36-1961-9334-D48C-E5CBAD1B9F63}"/>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46A9F623-B6D6-9630-7EA7-8A98BCEB3F43}"/>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21119873-A0D7-4D00-CA14-7608E03E1C21}"/>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35217938-99B5-EBD8-124F-BFE7B68EF91F}"/>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0C22E9DA-83AF-AC4A-AD7F-F79DE376666B}"/>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121C193B-D391-9622-E1D3-85D59F382753}"/>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7883CA79-6E12-6F2E-2924-32FACD3EBAC1}"/>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6A34D3F1-9029-85EB-E81A-8A54C3BD98C9}"/>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0FA9FEF8-1F61-61D9-2DDD-52510C5C741A}"/>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635CC04-5FA0-4742-2030-F42B9511BB98}"/>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8418B912-AAAF-FA14-A18E-A572BFC4D823}"/>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1C40C0E8-FF0B-39F3-ACEB-8D7D3905C962}"/>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592F6F0B-AAA2-BA1E-AD73-1883676C3BA1}"/>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1F2D2718-CADD-8C58-DF1B-5FE9499B9967}"/>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BBE921C4-D720-3A88-A772-A84CF9FDAFCC}"/>
                </a:ext>
              </a:extLst>
            </p:cNvPr>
            <p:cNvPicPr/>
            <p:nvPr/>
          </p:nvPicPr>
          <p:blipFill>
            <a:blip r:embed="rId22" cstate="print"/>
            <a:stretch>
              <a:fillRect/>
            </a:stretch>
          </p:blipFill>
          <p:spPr>
            <a:xfrm>
              <a:off x="1" y="5699455"/>
              <a:ext cx="518134" cy="518134"/>
            </a:xfrm>
            <a:prstGeom prst="rect">
              <a:avLst/>
            </a:prstGeom>
          </p:spPr>
        </p:pic>
      </p:grpSp>
      <p:sp>
        <p:nvSpPr>
          <p:cNvPr id="78" name="Metin kutusu 77">
            <a:extLst>
              <a:ext uri="{FF2B5EF4-FFF2-40B4-BE49-F238E27FC236}">
                <a16:creationId xmlns:a16="http://schemas.microsoft.com/office/drawing/2014/main" id="{3EEFD883-A531-77F7-CA83-44803A6B8B71}"/>
              </a:ext>
            </a:extLst>
          </p:cNvPr>
          <p:cNvSpPr txBox="1"/>
          <p:nvPr/>
        </p:nvSpPr>
        <p:spPr>
          <a:xfrm>
            <a:off x="791379" y="1731293"/>
            <a:ext cx="6574089" cy="4319311"/>
          </a:xfrm>
          <a:prstGeom prst="rect">
            <a:avLst/>
          </a:prstGeom>
          <a:noFill/>
        </p:spPr>
        <p:txBody>
          <a:bodyPr wrap="square" rtlCol="0">
            <a:spAutoFit/>
          </a:bodyPr>
          <a:lstStyle/>
          <a:p>
            <a:pPr marL="285750" lvl="0" indent="-285750" algn="just">
              <a:buFont typeface="Arial" panose="020B0604020202020204" pitchFamily="34" charset="0"/>
              <a:buChar char="•"/>
              <a:tabLst>
                <a:tab pos="228600" algn="l"/>
              </a:tabLst>
            </a:pPr>
            <a:r>
              <a:rPr lang="en-US" sz="2000" dirty="0">
                <a:effectLst/>
                <a:latin typeface="+mj-lt"/>
                <a:ea typeface="Times New Roman" panose="02020603050405020304" pitchFamily="18" charset="0"/>
              </a:rPr>
              <a:t>Do not leave objects lying around that could cause your colleagues to fall.</a:t>
            </a:r>
            <a:endParaRPr lang="tr-TR" sz="2000" dirty="0">
              <a:effectLst/>
              <a:latin typeface="+mj-lt"/>
              <a:ea typeface="Times New Roman" panose="02020603050405020304" pitchFamily="18" charset="0"/>
            </a:endParaRPr>
          </a:p>
          <a:p>
            <a:pPr marL="285750" lvl="0" indent="-285750" algn="just">
              <a:buFont typeface="Arial" panose="020B0604020202020204" pitchFamily="34" charset="0"/>
              <a:buChar char="•"/>
              <a:tabLst>
                <a:tab pos="228600" algn="l"/>
              </a:tabLst>
            </a:pPr>
            <a:endParaRPr lang="tr-TR" sz="2000" dirty="0">
              <a:latin typeface="+mj-lt"/>
              <a:ea typeface="Times New Roman" panose="02020603050405020304" pitchFamily="18" charset="0"/>
            </a:endParaRPr>
          </a:p>
          <a:p>
            <a:pPr marL="285750" lvl="0" indent="-285750" algn="just">
              <a:buFont typeface="Arial" panose="020B0604020202020204" pitchFamily="34" charset="0"/>
              <a:buChar char="•"/>
              <a:tabLst>
                <a:tab pos="228600" algn="l"/>
              </a:tabLst>
            </a:pPr>
            <a:r>
              <a:rPr lang="en-US" sz="2000" dirty="0">
                <a:effectLst/>
                <a:latin typeface="+mj-lt"/>
                <a:ea typeface="Times New Roman" panose="02020603050405020304" pitchFamily="18" charset="0"/>
              </a:rPr>
              <a:t>Wipe up, clean up or pick up spilled or dropped objects.</a:t>
            </a:r>
            <a:endParaRPr lang="tr-TR" sz="2000" dirty="0">
              <a:effectLst/>
              <a:latin typeface="+mj-lt"/>
              <a:ea typeface="Times New Roman" panose="02020603050405020304" pitchFamily="18" charset="0"/>
            </a:endParaRPr>
          </a:p>
          <a:p>
            <a:pPr marL="285750" lvl="0" indent="-285750" algn="just">
              <a:buFont typeface="Arial" panose="020B0604020202020204" pitchFamily="34" charset="0"/>
              <a:buChar char="•"/>
              <a:tabLst>
                <a:tab pos="228600" algn="l"/>
              </a:tabLst>
            </a:pPr>
            <a:endParaRPr lang="tr-TR" sz="2000" dirty="0">
              <a:latin typeface="+mj-lt"/>
              <a:ea typeface="Times New Roman" panose="02020603050405020304" pitchFamily="18" charset="0"/>
            </a:endParaRPr>
          </a:p>
          <a:p>
            <a:pPr marL="285750" lvl="0" indent="-285750" algn="just">
              <a:buFont typeface="Arial" panose="020B0604020202020204" pitchFamily="34" charset="0"/>
              <a:buChar char="•"/>
              <a:tabLst>
                <a:tab pos="228600" algn="l"/>
              </a:tabLst>
            </a:pPr>
            <a:r>
              <a:rPr lang="en-US" sz="2000" dirty="0">
                <a:latin typeface="+mj-lt"/>
                <a:ea typeface="Times New Roman" panose="02020603050405020304" pitchFamily="18" charset="0"/>
              </a:rPr>
              <a:t>Use safe stairs, not chairs, to reach high places.</a:t>
            </a:r>
            <a:endParaRPr lang="tr-TR" sz="2000" dirty="0">
              <a:latin typeface="+mj-lt"/>
              <a:ea typeface="Times New Roman" panose="02020603050405020304" pitchFamily="18" charset="0"/>
            </a:endParaRPr>
          </a:p>
          <a:p>
            <a:pPr marL="285750" lvl="0" indent="-285750" algn="just">
              <a:buFont typeface="Arial" panose="020B0604020202020204" pitchFamily="34" charset="0"/>
              <a:buChar char="•"/>
              <a:tabLst>
                <a:tab pos="228600" algn="l"/>
              </a:tabLst>
            </a:pPr>
            <a:endParaRPr lang="tr-TR" sz="2000" dirty="0">
              <a:latin typeface="+mj-lt"/>
              <a:ea typeface="Times New Roman" panose="02020603050405020304" pitchFamily="18" charset="0"/>
            </a:endParaRPr>
          </a:p>
          <a:p>
            <a:pPr marL="285750" lvl="0" indent="-285750" algn="just">
              <a:buFont typeface="Arial" panose="020B0604020202020204" pitchFamily="34" charset="0"/>
              <a:buChar char="•"/>
              <a:tabLst>
                <a:tab pos="228600" algn="l"/>
              </a:tabLst>
            </a:pPr>
            <a:r>
              <a:rPr lang="en-US" sz="2000" dirty="0">
                <a:latin typeface="+mj-lt"/>
                <a:ea typeface="Times New Roman" panose="02020603050405020304" pitchFamily="18" charset="0"/>
              </a:rPr>
              <a:t>Carry only enough cargo to leave enough room to see where you're going.</a:t>
            </a:r>
            <a:endParaRPr lang="tr-TR" sz="2000" dirty="0">
              <a:latin typeface="+mj-lt"/>
              <a:ea typeface="Times New Roman" panose="02020603050405020304" pitchFamily="18" charset="0"/>
            </a:endParaRPr>
          </a:p>
          <a:p>
            <a:pPr marL="285750" lvl="0" indent="-285750" algn="just">
              <a:buFont typeface="Arial" panose="020B0604020202020204" pitchFamily="34" charset="0"/>
              <a:buChar char="•"/>
              <a:tabLst>
                <a:tab pos="228600" algn="l"/>
              </a:tabLst>
            </a:pPr>
            <a:endParaRPr lang="tr-TR" sz="2000" dirty="0">
              <a:latin typeface="+mj-lt"/>
              <a:ea typeface="Times New Roman" panose="02020603050405020304" pitchFamily="18" charset="0"/>
            </a:endParaRPr>
          </a:p>
          <a:p>
            <a:pPr marL="285750" lvl="0" indent="-285750" algn="just">
              <a:buFont typeface="Arial" panose="020B0604020202020204" pitchFamily="34" charset="0"/>
              <a:buChar char="•"/>
              <a:tabLst>
                <a:tab pos="228600" algn="l"/>
              </a:tabLst>
            </a:pPr>
            <a:r>
              <a:rPr lang="en-US" sz="2000" dirty="0">
                <a:latin typeface="+mj-lt"/>
                <a:ea typeface="Times New Roman" panose="02020603050405020304" pitchFamily="18" charset="0"/>
              </a:rPr>
              <a:t>Do not place any items, furniture, garbage or tools in front of the Emergency Fire Exits, in the corridors and on the stairs leading to these exits.</a:t>
            </a:r>
            <a:endParaRPr lang="tr-TR" sz="2000" dirty="0">
              <a:latin typeface="+mj-lt"/>
              <a:ea typeface="Times New Roman" panose="02020603050405020304" pitchFamily="18" charset="0"/>
            </a:endParaRPr>
          </a:p>
          <a:p>
            <a:pPr lvl="0" algn="just">
              <a:tabLst>
                <a:tab pos="228600" algn="l"/>
              </a:tabLst>
            </a:pPr>
            <a:endParaRPr lang="tr-TR" sz="1600" dirty="0">
              <a:effectLst/>
              <a:latin typeface="Calibri GÖVDE"/>
              <a:ea typeface="Times New Roman" panose="02020603050405020304" pitchFamily="18" charset="0"/>
            </a:endParaRPr>
          </a:p>
        </p:txBody>
      </p:sp>
      <p:pic>
        <p:nvPicPr>
          <p:cNvPr id="72" name="Resim 71" descr="Çizgi film, Animasyon, çizgi film, kırpıntı çizim içeren bir resim&#10;&#10;Açıklama otomatik olarak oluşturuldu">
            <a:extLst>
              <a:ext uri="{FF2B5EF4-FFF2-40B4-BE49-F238E27FC236}">
                <a16:creationId xmlns:a16="http://schemas.microsoft.com/office/drawing/2014/main" id="{726B8E76-0259-1A2E-9735-8FE10D01230D}"/>
              </a:ext>
            </a:extLst>
          </p:cNvPr>
          <p:cNvPicPr>
            <a:picLocks noChangeAspect="1"/>
          </p:cNvPicPr>
          <p:nvPr/>
        </p:nvPicPr>
        <p:blipFill rotWithShape="1">
          <a:blip r:embed="rId23">
            <a:extLst>
              <a:ext uri="{28A0092B-C50C-407E-A947-70E740481C1C}">
                <a14:useLocalDpi xmlns:a14="http://schemas.microsoft.com/office/drawing/2010/main" val="0"/>
              </a:ext>
            </a:extLst>
          </a:blip>
          <a:srcRect l="2273" t="1697" r="2266" b="8277"/>
          <a:stretch/>
        </p:blipFill>
        <p:spPr>
          <a:xfrm>
            <a:off x="7407566" y="1844666"/>
            <a:ext cx="4025628" cy="2725669"/>
          </a:xfrm>
          <a:prstGeom prst="rect">
            <a:avLst/>
          </a:prstGeom>
        </p:spPr>
      </p:pic>
    </p:spTree>
    <p:extLst>
      <p:ext uri="{BB962C8B-B14F-4D97-AF65-F5344CB8AC3E}">
        <p14:creationId xmlns:p14="http://schemas.microsoft.com/office/powerpoint/2010/main" val="978450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yazı tipi, sayı, numara içeren bir resim&#10;&#10;Açıklama otomatik olarak oluşturuldu">
            <a:extLst>
              <a:ext uri="{FF2B5EF4-FFF2-40B4-BE49-F238E27FC236}">
                <a16:creationId xmlns:a16="http://schemas.microsoft.com/office/drawing/2014/main" id="{1911ADDF-7B06-E38E-7B6F-EFCA3174B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84" y="575048"/>
            <a:ext cx="11082285" cy="5741413"/>
          </a:xfrm>
          <a:prstGeom prst="rect">
            <a:avLst/>
          </a:prstGeom>
        </p:spPr>
      </p:pic>
      <p:grpSp>
        <p:nvGrpSpPr>
          <p:cNvPr id="4" name="Group 1">
            <a:extLst>
              <a:ext uri="{FF2B5EF4-FFF2-40B4-BE49-F238E27FC236}">
                <a16:creationId xmlns:a16="http://schemas.microsoft.com/office/drawing/2014/main" id="{18ADF984-2B7A-5F54-3A2F-A97D89BBA9A4}"/>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F64B7965-0380-E51C-2C6A-E7ACAB3FD9A7}"/>
                </a:ext>
              </a:extLst>
            </p:cNvPr>
            <p:cNvPicPr/>
            <p:nvPr/>
          </p:nvPicPr>
          <p:blipFill>
            <a:blip r:embed="rId3"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C511CA29-5A8C-71DD-9532-71264762BB3A}"/>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7593F029-0092-C771-BED9-DB1A571641E6}"/>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64E5B8E8-5DC5-1F16-5BA4-3FF09974F91C}"/>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AD6D2B61-450F-2620-65D7-BC7610D52E90}"/>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C45D1FA1-9BA3-6ADF-1442-B31CDA287E16}"/>
                </a:ext>
              </a:extLst>
            </p:cNvPr>
            <p:cNvPicPr/>
            <p:nvPr/>
          </p:nvPicPr>
          <p:blipFill>
            <a:blip r:embed="rId4"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3AC5B98E-860C-69DD-54E5-385E548EE953}"/>
                </a:ext>
              </a:extLst>
            </p:cNvPr>
            <p:cNvPicPr/>
            <p:nvPr/>
          </p:nvPicPr>
          <p:blipFill>
            <a:blip r:embed="rId5"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A8EA46D7-7F50-6F88-9A5A-5F5D9C4B5D0E}"/>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9F85055E-A4B4-EC48-212C-A8B518F22F4C}"/>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CD520D41-94C6-9515-B188-8BA37B02D5C7}"/>
                </a:ext>
              </a:extLst>
            </p:cNvPr>
            <p:cNvPicPr/>
            <p:nvPr/>
          </p:nvPicPr>
          <p:blipFill>
            <a:blip r:embed="rId6"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569E65CE-4958-8ACE-5BF0-C72BF08048BA}"/>
                </a:ext>
              </a:extLst>
            </p:cNvPr>
            <p:cNvPicPr/>
            <p:nvPr/>
          </p:nvPicPr>
          <p:blipFill>
            <a:blip r:embed="rId7"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3011F6D-C95A-1C20-7B32-ECA9FC9A1E55}"/>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233627B3-FF73-DD03-51CD-96952A7E77BB}"/>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8F41A7D3-C4A1-E7BD-9291-54E6FE35F7CA}"/>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6AE3A2EB-0DEC-AB50-1D78-5E1D36E8BB9B}"/>
                </a:ext>
              </a:extLst>
            </p:cNvPr>
            <p:cNvPicPr/>
            <p:nvPr/>
          </p:nvPicPr>
          <p:blipFill>
            <a:blip r:embed="rId8"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5C63C492-45AB-34AB-3A05-D42A5BF6EFCB}"/>
                </a:ext>
              </a:extLst>
            </p:cNvPr>
            <p:cNvPicPr/>
            <p:nvPr/>
          </p:nvPicPr>
          <p:blipFill>
            <a:blip r:embed="rId9"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D5F0434B-BF13-97E0-3ABB-01AD4F11CF96}"/>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3566BCAC-6B6B-E155-5DE6-0CA386489C2B}"/>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8C796E5D-BB86-0674-33BE-20871C6DC2FA}"/>
                </a:ext>
              </a:extLst>
            </p:cNvPr>
            <p:cNvPicPr/>
            <p:nvPr/>
          </p:nvPicPr>
          <p:blipFill>
            <a:blip r:embed="rId10"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BBE5E125-DB0D-BC92-810A-AC50B961205D}"/>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F6B3FB78-0710-123B-0B2D-5A075A10788E}"/>
                </a:ext>
              </a:extLst>
            </p:cNvPr>
            <p:cNvPicPr/>
            <p:nvPr/>
          </p:nvPicPr>
          <p:blipFill>
            <a:blip r:embed="rId11"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4D0E34ED-A0A0-7BBF-4F0A-9B3FD13B6B3D}"/>
                </a:ext>
              </a:extLst>
            </p:cNvPr>
            <p:cNvPicPr/>
            <p:nvPr/>
          </p:nvPicPr>
          <p:blipFill>
            <a:blip r:embed="rId12"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C683C748-5A88-CCEC-FD70-EB8298F9F0C4}"/>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24D844FC-8880-7EA5-D18C-B77CEA5B1F9B}"/>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0A797AC1-1879-A8F3-AA1B-2F95C73185D6}"/>
                </a:ext>
              </a:extLst>
            </p:cNvPr>
            <p:cNvPicPr/>
            <p:nvPr/>
          </p:nvPicPr>
          <p:blipFill>
            <a:blip r:embed="rId13"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CB0D69ED-2BAB-1DA7-9EDB-15246AD588F4}"/>
                </a:ext>
              </a:extLst>
            </p:cNvPr>
            <p:cNvPicPr/>
            <p:nvPr/>
          </p:nvPicPr>
          <p:blipFill>
            <a:blip r:embed="rId14"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620C5615-8A87-A5CB-8A52-031E52FF5913}"/>
                </a:ext>
              </a:extLst>
            </p:cNvPr>
            <p:cNvPicPr/>
            <p:nvPr/>
          </p:nvPicPr>
          <p:blipFill>
            <a:blip r:embed="rId15"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3056AB47-AE70-E72D-A3A0-B3985BDB22B8}"/>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6B686319-29F7-A89F-BE03-5C556E3A0899}"/>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102B7633-176D-0709-7BF5-ADDCB400AA09}"/>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4E1CE358-4EEC-FE3B-27C1-69CD5EDE5318}"/>
                </a:ext>
              </a:extLst>
            </p:cNvPr>
            <p:cNvPicPr/>
            <p:nvPr/>
          </p:nvPicPr>
          <p:blipFill>
            <a:blip r:embed="rId16"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1578FAEC-DB1E-16D5-867E-92A6503861AD}"/>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FCDB831D-B4E9-486F-149C-3923369B91AE}"/>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9AD43E63-E980-AA97-0720-142682EA39CC}"/>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6E882497-355C-4E32-FAB7-E9938D50BEF3}"/>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BE8846C1-7DC6-E659-B26D-B6F3269B14FB}"/>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0A41B5D2-8D78-3523-3CF1-D84D913B2222}"/>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C3EA3B45-6FA7-A2E0-A394-20F15DA529EE}"/>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0A8E91FD-3FD9-7733-AECC-C2C60D830FF8}"/>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88C00DB3-2982-6247-E625-49C818192AF2}"/>
                </a:ext>
              </a:extLst>
            </p:cNvPr>
            <p:cNvPicPr/>
            <p:nvPr/>
          </p:nvPicPr>
          <p:blipFill>
            <a:blip r:embed="rId17"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49EB8C81-217D-D883-164C-AD5B5E6A62D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8879DBD5-F8E2-AE3D-FAD3-0C6FC2E2ADD1}"/>
                </a:ext>
              </a:extLst>
            </p:cNvPr>
            <p:cNvPicPr/>
            <p:nvPr/>
          </p:nvPicPr>
          <p:blipFill>
            <a:blip r:embed="rId18"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074C0837-D07A-AAAA-03F2-101A3B8042F7}"/>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144336B5-F329-E2A3-0B4B-0FCC3E7481F9}"/>
                </a:ext>
              </a:extLst>
            </p:cNvPr>
            <p:cNvPicPr/>
            <p:nvPr/>
          </p:nvPicPr>
          <p:blipFill>
            <a:blip r:embed="rId3"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BA72D103-C207-6E1C-60F9-C29D4B30315C}"/>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4A15C6C7-0E00-9F3F-DDB1-77FD651EF3FE}"/>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2EF81F73-B6EF-FE66-E203-216EA2D01515}"/>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988345D8-C3EE-86A1-D058-4964CA5BC39F}"/>
                </a:ext>
              </a:extLst>
            </p:cNvPr>
            <p:cNvPicPr/>
            <p:nvPr/>
          </p:nvPicPr>
          <p:blipFill>
            <a:blip r:embed="rId19"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3BA3402D-A110-1DE3-10FF-4F9B636F037F}"/>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F1E8EC85-638A-C48C-B635-1B7C0A3521DD}"/>
                </a:ext>
              </a:extLst>
            </p:cNvPr>
            <p:cNvPicPr/>
            <p:nvPr/>
          </p:nvPicPr>
          <p:blipFill>
            <a:blip r:embed="rId4"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5E8BDEB3-52AF-B46C-3F6F-C9A9BA971753}"/>
                </a:ext>
              </a:extLst>
            </p:cNvPr>
            <p:cNvPicPr/>
            <p:nvPr/>
          </p:nvPicPr>
          <p:blipFill>
            <a:blip r:embed="rId5"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32F3B65-F320-59AB-FB4E-489889429FF3}"/>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4DDB5792-7438-16CE-78D8-57B02101E450}"/>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4B5D0C22-A293-54EF-9187-0E86195AE243}"/>
                </a:ext>
              </a:extLst>
            </p:cNvPr>
            <p:cNvPicPr/>
            <p:nvPr/>
          </p:nvPicPr>
          <p:blipFill>
            <a:blip r:embed="rId3"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23D2DD0F-1576-0BA5-D949-3212B8E29788}"/>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BE2A295B-9951-6BE7-EDE9-F0E9C85173F3}"/>
                </a:ext>
              </a:extLst>
            </p:cNvPr>
            <p:cNvPicPr/>
            <p:nvPr/>
          </p:nvPicPr>
          <p:blipFill>
            <a:blip r:embed="rId20"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5FE7C52C-ED44-6D38-BE53-4C8181B2BEC9}"/>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48AC6BB1-A087-1AD8-84F2-7BBE23924D1A}"/>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6C2A9EF3-9E7F-629F-CDB9-5F521317BD1B}"/>
                </a:ext>
              </a:extLst>
            </p:cNvPr>
            <p:cNvPicPr/>
            <p:nvPr/>
          </p:nvPicPr>
          <p:blipFill>
            <a:blip r:embed="rId21"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2DA7DA0F-AC6E-6275-98F3-5D2E8A71CCD3}"/>
                </a:ext>
              </a:extLst>
            </p:cNvPr>
            <p:cNvPicPr/>
            <p:nvPr/>
          </p:nvPicPr>
          <p:blipFill>
            <a:blip r:embed="rId22"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ECB82C-9D43-515A-0D15-E554B25F598D}"/>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C6AD4960-9041-F4B8-06AC-CD262B3C4CFD}"/>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FFB64DF4-599A-132F-5FF6-7DE25FC723D0}"/>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1ED5F37F-01C4-2332-C453-27A795EA2C5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E0A14AD1-BA0A-83FE-5354-3B2D6C7F20C3}"/>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5DC6DAF8-9AA2-F5BC-0178-8DE18B19DB64}"/>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553B35D8-CDAC-5336-B387-074ECAFD408C}"/>
                </a:ext>
              </a:extLst>
            </p:cNvPr>
            <p:cNvPicPr/>
            <p:nvPr/>
          </p:nvPicPr>
          <p:blipFill>
            <a:blip r:embed="rId23" cstate="print"/>
            <a:stretch>
              <a:fillRect/>
            </a:stretch>
          </p:blipFill>
          <p:spPr>
            <a:xfrm>
              <a:off x="1" y="5699455"/>
              <a:ext cx="518134" cy="518134"/>
            </a:xfrm>
            <a:prstGeom prst="rect">
              <a:avLst/>
            </a:prstGeom>
          </p:spPr>
        </p:pic>
      </p:grpSp>
    </p:spTree>
    <p:extLst>
      <p:ext uri="{BB962C8B-B14F-4D97-AF65-F5344CB8AC3E}">
        <p14:creationId xmlns:p14="http://schemas.microsoft.com/office/powerpoint/2010/main" val="2139854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5397B7-587A-E591-926C-91B94DDFD336}"/>
              </a:ext>
            </a:extLst>
          </p:cNvPr>
          <p:cNvSpPr>
            <a:spLocks noGrp="1"/>
          </p:cNvSpPr>
          <p:nvPr>
            <p:ph type="title"/>
          </p:nvPr>
        </p:nvSpPr>
        <p:spPr/>
        <p:txBody>
          <a:bodyPr/>
          <a:lstStyle/>
          <a:p>
            <a:r>
              <a:rPr lang="tr-TR" b="1" dirty="0" err="1">
                <a:solidFill>
                  <a:schemeClr val="accent2">
                    <a:lumMod val="75000"/>
                  </a:schemeClr>
                </a:solidFill>
                <a:latin typeface="Calibri GÖVDE"/>
              </a:rPr>
              <a:t>We</a:t>
            </a:r>
            <a:r>
              <a:rPr lang="tr-TR" b="1" dirty="0">
                <a:solidFill>
                  <a:schemeClr val="accent2">
                    <a:lumMod val="75000"/>
                  </a:schemeClr>
                </a:solidFill>
                <a:latin typeface="Calibri GÖVDE"/>
              </a:rPr>
              <a:t> </a:t>
            </a:r>
            <a:r>
              <a:rPr lang="tr-TR" b="1" dirty="0" err="1">
                <a:solidFill>
                  <a:schemeClr val="accent2">
                    <a:lumMod val="75000"/>
                  </a:schemeClr>
                </a:solidFill>
                <a:latin typeface="Calibri GÖVDE"/>
              </a:rPr>
              <a:t>Must</a:t>
            </a:r>
            <a:r>
              <a:rPr lang="tr-TR" b="1" dirty="0">
                <a:solidFill>
                  <a:schemeClr val="accent2">
                    <a:lumMod val="75000"/>
                  </a:schemeClr>
                </a:solidFill>
                <a:latin typeface="Calibri GÖVDE"/>
              </a:rPr>
              <a:t> Pay </a:t>
            </a:r>
            <a:r>
              <a:rPr lang="tr-TR" b="1" dirty="0" err="1">
                <a:solidFill>
                  <a:schemeClr val="accent2">
                    <a:lumMod val="75000"/>
                  </a:schemeClr>
                </a:solidFill>
                <a:latin typeface="Calibri GÖVDE"/>
              </a:rPr>
              <a:t>Attention</a:t>
            </a:r>
            <a:r>
              <a:rPr lang="tr-TR" b="1" dirty="0">
                <a:solidFill>
                  <a:schemeClr val="accent2">
                    <a:lumMod val="75000"/>
                  </a:schemeClr>
                </a:solidFill>
                <a:latin typeface="Calibri GÖVDE"/>
              </a:rPr>
              <a:t>!</a:t>
            </a:r>
            <a:endParaRPr lang="tr-TR" b="1" dirty="0">
              <a:solidFill>
                <a:schemeClr val="accent2">
                  <a:lumMod val="75000"/>
                </a:schemeClr>
              </a:solidFill>
            </a:endParaRPr>
          </a:p>
        </p:txBody>
      </p:sp>
      <p:grpSp>
        <p:nvGrpSpPr>
          <p:cNvPr id="4" name="Group 1">
            <a:extLst>
              <a:ext uri="{FF2B5EF4-FFF2-40B4-BE49-F238E27FC236}">
                <a16:creationId xmlns:a16="http://schemas.microsoft.com/office/drawing/2014/main" id="{52646886-41A2-37A4-9D56-8392AAD3ED47}"/>
              </a:ext>
            </a:extLst>
          </p:cNvPr>
          <p:cNvGrpSpPr>
            <a:grpSpLocks/>
          </p:cNvGrpSpPr>
          <p:nvPr/>
        </p:nvGrpSpPr>
        <p:grpSpPr>
          <a:xfrm>
            <a:off x="0" y="-4622"/>
            <a:ext cx="12192000" cy="6862621"/>
            <a:chOff x="0" y="0"/>
            <a:chExt cx="11398886" cy="6217744"/>
          </a:xfrm>
        </p:grpSpPr>
        <p:pic>
          <p:nvPicPr>
            <p:cNvPr id="5" name="Image 2">
              <a:extLst>
                <a:ext uri="{FF2B5EF4-FFF2-40B4-BE49-F238E27FC236}">
                  <a16:creationId xmlns:a16="http://schemas.microsoft.com/office/drawing/2014/main" id="{953D2292-4BF5-26E8-27B9-9321365E17CB}"/>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849E71D2-B6EA-223E-8C9C-26AC1DD47CA9}"/>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F0266B64-76DD-872D-0505-459102958BAD}"/>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A2FD0AC7-12A2-F671-EBC3-EE6CB829885B}"/>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938B2D79-435E-FE4C-87FF-F92DA3F59801}"/>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C54E1F1A-A071-DFC2-DF2D-0BA9C3CDE0BA}"/>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D9573AEF-1668-FD7F-2E4F-02B0B5309F54}"/>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F68E164A-34A9-8A7F-7B2C-5ACC7BD362B2}"/>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999D7376-E913-3F90-4250-759D79A5A4C9}"/>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73FB8F82-2B92-1087-9BC9-8787A897D363}"/>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6A486CDF-9889-BCE6-EE9A-06C0DCEBE11C}"/>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BB8C73CE-6F3B-A429-7FCD-9995ABD3A368}"/>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16B58C4C-4FC5-1431-B1BB-5099AB0C0833}"/>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33960E12-00A7-9BB9-F4AF-FC0456F776F2}"/>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D73A5FA-D706-0ABC-4AF5-BF95BA667005}"/>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FD66C607-9D95-C9C4-C4E6-E9827652C33B}"/>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4BE15814-DA86-67CA-BD10-C1CA26D215BF}"/>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480BE784-FE20-E490-8050-88A8DCAA1F4C}"/>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C09F7505-893E-CE29-9498-4451311DC3C3}"/>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9CDE5B5B-ABED-AC53-ABD0-6FB0755236C7}"/>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BBC640A9-1689-14CA-D47C-F70B5C01C230}"/>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06F49F4D-2247-679C-6B30-A1334431A3C3}"/>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1A8AC259-5F48-402D-1999-8E90CFA990B9}"/>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D8DEA81A-8305-2417-2074-9E2727F4DF8D}"/>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2FB6A9FC-DBC2-47E9-9285-93012AD4EC8E}"/>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E4CF7622-8465-A687-E569-07F3C82189A1}"/>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0120955E-F1F6-846C-2F51-E62E801CB60C}"/>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6B7D61FA-9D88-6701-BC97-EADE8EC33C41}"/>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F25EC438-9F3A-1701-5895-2F24897137F8}"/>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BFE0C09B-1639-CB0D-8A58-83279E0BB533}"/>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6B8C7AF9-DE6A-F44C-2FA5-BA9317E01225}"/>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D4BCCAB0-696F-05EA-B921-4D1C03A1F203}"/>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13CFA9B7-DF96-1BE6-88EC-2E29BF946561}"/>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946D5C10-889E-3755-CCD5-06E7ECC09759}"/>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5CAE6704-421C-7A05-0A57-4A1A49649FE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2AE479A4-ABAA-90C6-C128-DED4B598CF76}"/>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5BFD5922-CEE0-1CD0-BC70-2E014E51F9C5}"/>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A346CA4B-AC37-4D85-EAE5-8655CFDFAFCD}"/>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0B822B96-2296-7696-852B-6C8568B80FE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E93064F5-25AF-7843-AD51-E7A48D59B5D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4530054C-368D-DBAD-510B-2C5C921231C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FB31402-B334-3BE5-EB5C-ADB6723A6E52}"/>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838B78F3-5611-BF87-7C5B-331EC124808D}"/>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AFD2F3A5-AC6D-7A93-CF0B-F597DBAD99EC}"/>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F79FC10E-D523-6C89-9974-E8E4CA1D2D5E}"/>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A0267FE8-4B80-752B-6BD1-595195BC0C37}"/>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5CF32D9-8D45-5C07-F906-98C1A49AA367}"/>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415D416E-2A5D-55DC-F2E1-6E7090CD1A26}"/>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2E95ECF-0165-B499-1BC0-0941ED1978DE}"/>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AFB9CF19-EF77-8F5D-6AB1-36E5F6DE442E}"/>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43748AA4-A55D-C8DF-E2B2-3144F78AE628}"/>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19565CC2-98E1-762F-A88D-90890CC72AEC}"/>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AF54B36-1961-9334-D48C-E5CBAD1B9F63}"/>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46A9F623-B6D6-9630-7EA7-8A98BCEB3F43}"/>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21119873-A0D7-4D00-CA14-7608E03E1C21}"/>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35217938-99B5-EBD8-124F-BFE7B68EF91F}"/>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0C22E9DA-83AF-AC4A-AD7F-F79DE376666B}"/>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121C193B-D391-9622-E1D3-85D59F382753}"/>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7883CA79-6E12-6F2E-2924-32FACD3EBAC1}"/>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6A34D3F1-9029-85EB-E81A-8A54C3BD98C9}"/>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0FA9FEF8-1F61-61D9-2DDD-52510C5C741A}"/>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635CC04-5FA0-4742-2030-F42B9511BB98}"/>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8418B912-AAAF-FA14-A18E-A572BFC4D823}"/>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1C40C0E8-FF0B-39F3-ACEB-8D7D3905C962}"/>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592F6F0B-AAA2-BA1E-AD73-1883676C3BA1}"/>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1F2D2718-CADD-8C58-DF1B-5FE9499B9967}"/>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BBE921C4-D720-3A88-A772-A84CF9FDAFCC}"/>
                </a:ext>
              </a:extLst>
            </p:cNvPr>
            <p:cNvPicPr/>
            <p:nvPr/>
          </p:nvPicPr>
          <p:blipFill>
            <a:blip r:embed="rId22" cstate="print"/>
            <a:stretch>
              <a:fillRect/>
            </a:stretch>
          </p:blipFill>
          <p:spPr>
            <a:xfrm>
              <a:off x="1" y="5699455"/>
              <a:ext cx="518134" cy="518134"/>
            </a:xfrm>
            <a:prstGeom prst="rect">
              <a:avLst/>
            </a:prstGeom>
          </p:spPr>
        </p:pic>
      </p:grpSp>
      <p:sp>
        <p:nvSpPr>
          <p:cNvPr id="78" name="Rectangle 1">
            <a:extLst>
              <a:ext uri="{FF2B5EF4-FFF2-40B4-BE49-F238E27FC236}">
                <a16:creationId xmlns:a16="http://schemas.microsoft.com/office/drawing/2014/main" id="{45C53042-FF6B-F602-DF4D-B9AC8F221668}"/>
              </a:ext>
            </a:extLst>
          </p:cNvPr>
          <p:cNvSpPr>
            <a:spLocks noChangeArrowheads="1"/>
          </p:cNvSpPr>
          <p:nvPr/>
        </p:nvSpPr>
        <p:spPr bwMode="auto">
          <a:xfrm>
            <a:off x="821446" y="1977265"/>
            <a:ext cx="6467751"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20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When you see a dangerous situation, stop your colleague immediately.</a:t>
            </a:r>
            <a:endParaRPr kumimoji="0" lang="tr-TR" altLang="tr-TR" sz="20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endParaRPr lang="tr-TR" altLang="tr-TR" sz="2000" dirty="0">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20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Walk at a safe p</a:t>
            </a:r>
            <a:r>
              <a:rPr kumimoji="0" lang="tr-TR" altLang="tr-TR" sz="20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l</a:t>
            </a:r>
            <a:r>
              <a:rPr kumimoji="0" lang="en-US" altLang="tr-TR" sz="20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ace to avoid falls and collisions.</a:t>
            </a:r>
            <a:endParaRPr kumimoji="0" lang="tr-TR" altLang="tr-TR" sz="20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endParaRPr lang="tr-TR" altLang="tr-TR" sz="2000" dirty="0">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20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Even though we take every precaution, accidents sometimes happen.</a:t>
            </a:r>
            <a:endParaRPr kumimoji="0" lang="tr-TR" altLang="tr-TR" sz="20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endParaRPr lang="tr-TR" altLang="tr-TR" sz="2000" dirty="0">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20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If you have had an accident or even a minor injury, notify your Department Manager or Human Resources Department immediately.</a:t>
            </a:r>
            <a:endParaRPr kumimoji="0" lang="en-US" altLang="tr-TR" sz="2000" b="0" i="0" u="none" strike="noStrike" cap="none" normalizeH="0" baseline="0" dirty="0">
              <a:ln>
                <a:noFill/>
              </a:ln>
              <a:solidFill>
                <a:schemeClr val="tx1"/>
              </a:solidFill>
              <a:effectLst/>
              <a:latin typeface="+mj-lt"/>
            </a:endParaRPr>
          </a:p>
        </p:txBody>
      </p:sp>
      <p:pic>
        <p:nvPicPr>
          <p:cNvPr id="72" name="Resim 71" descr="metin, çizgi film, tasarım içeren bir resim&#10;&#10;Açıklama otomatik olarak oluşturuldu">
            <a:extLst>
              <a:ext uri="{FF2B5EF4-FFF2-40B4-BE49-F238E27FC236}">
                <a16:creationId xmlns:a16="http://schemas.microsoft.com/office/drawing/2014/main" id="{A58F30FA-7B18-35A0-53CA-208FC3DBB3B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09753" y="2447281"/>
            <a:ext cx="3906840" cy="2191642"/>
          </a:xfrm>
          <a:prstGeom prst="rect">
            <a:avLst/>
          </a:prstGeom>
        </p:spPr>
      </p:pic>
    </p:spTree>
    <p:extLst>
      <p:ext uri="{BB962C8B-B14F-4D97-AF65-F5344CB8AC3E}">
        <p14:creationId xmlns:p14="http://schemas.microsoft.com/office/powerpoint/2010/main" val="817426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767580" y="484810"/>
            <a:ext cx="10766033" cy="1325563"/>
          </a:xfrm>
        </p:spPr>
        <p:txBody>
          <a:bodyPr>
            <a:normAutofit/>
          </a:bodyPr>
          <a:lstStyle/>
          <a:p>
            <a:r>
              <a:rPr lang="en-US" sz="3600" b="1" i="1" dirty="0">
                <a:solidFill>
                  <a:schemeClr val="accent2">
                    <a:lumMod val="75000"/>
                  </a:schemeClr>
                </a:solidFill>
                <a:effectLst/>
                <a:latin typeface="Calibri GÖVDE"/>
                <a:ea typeface="Times New Roman" panose="02020603050405020304" pitchFamily="18" charset="0"/>
                <a:cs typeface="Times New Roman" panose="02020603050405020304" pitchFamily="18" charset="0"/>
              </a:rPr>
              <a:t>WHAT TO DO IN CASE OF FIRE</a:t>
            </a:r>
            <a:br>
              <a:rPr lang="tr-TR" sz="3600" b="1" dirty="0">
                <a:solidFill>
                  <a:schemeClr val="accent2">
                    <a:lumMod val="75000"/>
                  </a:schemeClr>
                </a:solidFill>
                <a:effectLst/>
                <a:latin typeface="Calibri GÖVDE"/>
                <a:ea typeface="Times New Roman" panose="02020603050405020304" pitchFamily="18" charset="0"/>
                <a:cs typeface="Times New Roman" panose="02020603050405020304" pitchFamily="18" charset="0"/>
              </a:rPr>
            </a:br>
            <a:r>
              <a:rPr lang="en-US" sz="3600" b="1" u="sng" dirty="0">
                <a:solidFill>
                  <a:schemeClr val="accent2">
                    <a:lumMod val="75000"/>
                  </a:schemeClr>
                </a:solidFill>
                <a:effectLst/>
                <a:latin typeface="Calibri GÖVDE"/>
                <a:ea typeface="Times New Roman" panose="02020603050405020304" pitchFamily="18" charset="0"/>
              </a:rPr>
              <a:t>Did you notice smoke or fire</a:t>
            </a:r>
            <a:r>
              <a:rPr lang="tr-TR" sz="3600" b="1" u="sng" dirty="0">
                <a:solidFill>
                  <a:schemeClr val="accent2">
                    <a:lumMod val="75000"/>
                  </a:schemeClr>
                </a:solidFill>
                <a:effectLst/>
                <a:latin typeface="Calibri GÖVDE"/>
                <a:ea typeface="Times New Roman" panose="02020603050405020304" pitchFamily="18" charset="0"/>
              </a:rPr>
              <a:t>..</a:t>
            </a:r>
            <a:endParaRPr lang="tr-TR" sz="3600"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712"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
        <p:nvSpPr>
          <p:cNvPr id="72" name="Rectangle 1">
            <a:extLst>
              <a:ext uri="{FF2B5EF4-FFF2-40B4-BE49-F238E27FC236}">
                <a16:creationId xmlns:a16="http://schemas.microsoft.com/office/drawing/2014/main" id="{A08B637B-1C40-6CC0-72C4-F47C87249838}"/>
              </a:ext>
            </a:extLst>
          </p:cNvPr>
          <p:cNvSpPr>
            <a:spLocks noGrp="1" noChangeArrowheads="1"/>
          </p:cNvSpPr>
          <p:nvPr>
            <p:ph idx="1"/>
          </p:nvPr>
        </p:nvSpPr>
        <p:spPr bwMode="auto">
          <a:xfrm>
            <a:off x="767580" y="1738231"/>
            <a:ext cx="870812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Keep calm and don't panic</a:t>
            </a:r>
            <a:r>
              <a:rPr kumimoji="0" lang="tr-TR"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a:t>
            </a: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Have the alarm activated by calling the switchboard or activate the alarm manually. </a:t>
            </a:r>
            <a:endParaRPr kumimoji="0" lang="tr-TR"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r>
              <a:rPr kumimoji="0" lang="tr-TR"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Give</a:t>
            </a: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 the following information to the switchboard:</a:t>
            </a:r>
            <a:endParaRPr kumimoji="0" lang="tr-TR"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j-lt"/>
            </a:endParaRPr>
          </a:p>
          <a:p>
            <a:pPr marR="0" lvl="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28600" algn="l"/>
              </a:tabLst>
            </a:pP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Your name and department</a:t>
            </a:r>
            <a:endParaRPr kumimoji="0" lang="tr-TR"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j-lt"/>
            </a:endParaRPr>
          </a:p>
          <a:p>
            <a:pPr algn="just">
              <a:lnSpc>
                <a:spcPct val="100000"/>
              </a:lnSpc>
              <a:buFont typeface="Wingdings" panose="05000000000000000000" pitchFamily="2" charset="2"/>
              <a:buChar char="ü"/>
            </a:pP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Exact location of the fire</a:t>
            </a:r>
            <a:endParaRPr kumimoji="0" lang="tr-TR"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indent="0" algn="just">
              <a:lnSpc>
                <a:spcPct val="100000"/>
              </a:lnSpc>
              <a:buNone/>
            </a:pPr>
            <a:endParaRPr kumimoji="0" lang="tr-TR" altLang="tr-TR" sz="1600" b="0" i="0" u="none" strike="noStrike" cap="none" normalizeH="0" baseline="0" dirty="0">
              <a:ln>
                <a:noFill/>
              </a:ln>
              <a:solidFill>
                <a:schemeClr val="tx1"/>
              </a:solidFill>
              <a:effectLst/>
              <a:latin typeface="+mj-lt"/>
            </a:endParaRPr>
          </a:p>
          <a:p>
            <a:pPr marR="0" lvl="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28600" algn="l"/>
              </a:tabLst>
            </a:pP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The size of the fire and what type of fire it is</a:t>
            </a:r>
            <a:endParaRPr kumimoji="0" lang="tr-TR"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j-lt"/>
            </a:endParaRPr>
          </a:p>
          <a:p>
            <a:pPr marR="0" lvl="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28600" algn="l"/>
              </a:tabLst>
            </a:pP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If possible, cut off fuel flow and air circulation.</a:t>
            </a:r>
            <a:endParaRPr kumimoji="0" lang="tr-TR"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j-lt"/>
            </a:endParaRPr>
          </a:p>
          <a:p>
            <a:pPr marR="0" lvl="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28600" algn="l"/>
              </a:tabLst>
            </a:pP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If possible, fight the fire without endangering yourself.</a:t>
            </a:r>
            <a:endParaRPr kumimoji="0" lang="tr-TR"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j-lt"/>
            </a:endParaRPr>
          </a:p>
          <a:p>
            <a:pPr marR="0" lvl="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28600" algn="l"/>
              </a:tabLst>
            </a:pP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If possible, stay in the burn area until the firefighting team arrives.</a:t>
            </a:r>
            <a:endParaRPr kumimoji="0" lang="tr-TR"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j-lt"/>
            </a:endParaRPr>
          </a:p>
          <a:p>
            <a:pPr marR="0" lvl="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28600" algn="l"/>
              </a:tabLst>
            </a:pP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If you have to leave the fire area, close all doors and windows. Move away from the nearest fire exit.</a:t>
            </a:r>
            <a:endParaRPr kumimoji="0" lang="en-US" altLang="tr-TR" sz="1400" b="0" i="0" u="none" strike="noStrike" cap="none" normalizeH="0" baseline="0" dirty="0">
              <a:ln>
                <a:noFill/>
              </a:ln>
              <a:solidFill>
                <a:schemeClr val="tx1"/>
              </a:solidFill>
              <a:effectLst/>
              <a:latin typeface="+mj-lt"/>
            </a:endParaRPr>
          </a:p>
        </p:txBody>
      </p:sp>
      <p:pic>
        <p:nvPicPr>
          <p:cNvPr id="73" name="Resim 72" descr="metin, yazı tipi, logo, simge, sembol içeren bir resim&#10;&#10;Açıklama otomatik olarak oluşturuldu">
            <a:extLst>
              <a:ext uri="{FF2B5EF4-FFF2-40B4-BE49-F238E27FC236}">
                <a16:creationId xmlns:a16="http://schemas.microsoft.com/office/drawing/2014/main" id="{5AC243A0-6C38-7B24-7720-9C2AACF97A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98577" y="2034734"/>
            <a:ext cx="3252688" cy="3252688"/>
          </a:xfrm>
          <a:prstGeom prst="rect">
            <a:avLst/>
          </a:prstGeom>
        </p:spPr>
      </p:pic>
    </p:spTree>
    <p:extLst>
      <p:ext uri="{BB962C8B-B14F-4D97-AF65-F5344CB8AC3E}">
        <p14:creationId xmlns:p14="http://schemas.microsoft.com/office/powerpoint/2010/main" val="1716994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823028" y="459236"/>
            <a:ext cx="10515600" cy="1325563"/>
          </a:xfrm>
        </p:spPr>
        <p:txBody>
          <a:bodyPr/>
          <a:lstStyle/>
          <a:p>
            <a:r>
              <a:rPr lang="en-US" sz="4400" b="1" u="sng" dirty="0">
                <a:solidFill>
                  <a:schemeClr val="accent2">
                    <a:lumMod val="75000"/>
                  </a:schemeClr>
                </a:solidFill>
                <a:effectLst/>
                <a:latin typeface="Calibri GÖVDE"/>
                <a:ea typeface="Times New Roman" panose="02020603050405020304" pitchFamily="18" charset="0"/>
              </a:rPr>
              <a:t>How to Prevent Fire?</a:t>
            </a: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48988" y="896697"/>
            <a:ext cx="10765350" cy="5389640"/>
          </a:xfrm>
        </p:spPr>
        <p:txBody>
          <a:bodyPr>
            <a:normAutofit fontScale="25000" lnSpcReduction="20000"/>
          </a:bodyPr>
          <a:lstStyle/>
          <a:p>
            <a:pPr marL="0" indent="0" algn="just">
              <a:buNone/>
            </a:pPr>
            <a:endParaRPr lang="tr-TR" sz="6400" b="1" u="sng" dirty="0">
              <a:effectLst/>
              <a:latin typeface="+mj-lt"/>
              <a:ea typeface="Times New Roman" panose="02020603050405020304" pitchFamily="18" charset="0"/>
            </a:endParaRPr>
          </a:p>
          <a:p>
            <a:pPr marL="0" indent="0" algn="just">
              <a:buNone/>
            </a:pPr>
            <a:endParaRPr lang="tr-TR" sz="6400" b="1" u="sng" dirty="0">
              <a:latin typeface="+mj-lt"/>
              <a:ea typeface="Times New Roman" panose="02020603050405020304" pitchFamily="18" charset="0"/>
            </a:endParaRPr>
          </a:p>
          <a:p>
            <a:pPr marL="0" indent="0" algn="just">
              <a:buNone/>
            </a:pPr>
            <a:r>
              <a:rPr lang="tr-TR" sz="6400" b="1" u="sng" dirty="0">
                <a:latin typeface="+mj-lt"/>
                <a:ea typeface="Times New Roman" panose="02020603050405020304" pitchFamily="18" charset="0"/>
              </a:rPr>
              <a:t>E</a:t>
            </a:r>
            <a:r>
              <a:rPr lang="en-US" sz="6400" b="1" u="sng" dirty="0" err="1">
                <a:effectLst/>
                <a:latin typeface="+mj-lt"/>
                <a:ea typeface="Times New Roman" panose="02020603050405020304" pitchFamily="18" charset="0"/>
              </a:rPr>
              <a:t>vacuation</a:t>
            </a:r>
            <a:r>
              <a:rPr lang="en-US" sz="6400" b="1" u="sng" dirty="0">
                <a:effectLst/>
                <a:latin typeface="+mj-lt"/>
                <a:ea typeface="Times New Roman" panose="02020603050405020304" pitchFamily="18" charset="0"/>
              </a:rPr>
              <a:t> </a:t>
            </a:r>
            <a:r>
              <a:rPr lang="tr-TR" sz="6400" b="1" u="sng" dirty="0">
                <a:effectLst/>
                <a:latin typeface="+mj-lt"/>
                <a:ea typeface="Times New Roman" panose="02020603050405020304" pitchFamily="18" charset="0"/>
              </a:rPr>
              <a:t>R</a:t>
            </a:r>
            <a:r>
              <a:rPr lang="en-US" sz="6400" b="1" u="sng" dirty="0" err="1">
                <a:effectLst/>
                <a:latin typeface="+mj-lt"/>
                <a:ea typeface="Times New Roman" panose="02020603050405020304" pitchFamily="18" charset="0"/>
              </a:rPr>
              <a:t>oute</a:t>
            </a:r>
            <a:r>
              <a:rPr lang="tr-TR" sz="6400" b="1" u="sng" dirty="0">
                <a:effectLst/>
                <a:latin typeface="+mj-lt"/>
                <a:ea typeface="Times New Roman" panose="02020603050405020304" pitchFamily="18" charset="0"/>
              </a:rPr>
              <a:t>: </a:t>
            </a:r>
            <a:r>
              <a:rPr lang="en-US" sz="6400" dirty="0">
                <a:effectLst/>
                <a:latin typeface="+mj-lt"/>
                <a:ea typeface="Times New Roman" panose="02020603050405020304" pitchFamily="18" charset="0"/>
              </a:rPr>
              <a:t>Plans showing the nearest fire exits for evacuation were affixed to the inside of each guest room’s </a:t>
            </a:r>
            <a:endParaRPr lang="tr-TR" sz="6400" dirty="0">
              <a:effectLst/>
              <a:latin typeface="+mj-lt"/>
              <a:ea typeface="Times New Roman" panose="02020603050405020304" pitchFamily="18" charset="0"/>
            </a:endParaRPr>
          </a:p>
          <a:p>
            <a:pPr marL="0" indent="0" algn="just">
              <a:buNone/>
            </a:pPr>
            <a:r>
              <a:rPr lang="en-US" sz="6400" dirty="0">
                <a:effectLst/>
                <a:latin typeface="+mj-lt"/>
                <a:ea typeface="Times New Roman" panose="02020603050405020304" pitchFamily="18" charset="0"/>
              </a:rPr>
              <a:t>entrance door, and "EXIT" signs were hung on the ceilings.</a:t>
            </a:r>
            <a:endParaRPr lang="tr-TR" sz="6400" dirty="0">
              <a:effectLst/>
              <a:latin typeface="+mj-lt"/>
              <a:ea typeface="Times New Roman" panose="02020603050405020304" pitchFamily="18" charset="0"/>
            </a:endParaRPr>
          </a:p>
          <a:p>
            <a:pPr marL="0" indent="0" algn="just">
              <a:buNone/>
            </a:pPr>
            <a:endParaRPr lang="tr-TR" sz="6400" dirty="0">
              <a:effectLst/>
              <a:latin typeface="+mj-lt"/>
              <a:ea typeface="Times New Roman" panose="02020603050405020304" pitchFamily="18" charset="0"/>
            </a:endParaRPr>
          </a:p>
          <a:p>
            <a:pPr algn="just"/>
            <a:r>
              <a:rPr lang="en-US" sz="6400" dirty="0">
                <a:effectLst/>
                <a:latin typeface="+mj-lt"/>
                <a:ea typeface="Times New Roman" panose="02020603050405020304" pitchFamily="18" charset="0"/>
              </a:rPr>
              <a:t>Never smoke in places where smoking is prohibited </a:t>
            </a:r>
            <a:endParaRPr lang="tr-TR" sz="6400" dirty="0">
              <a:effectLst/>
              <a:latin typeface="+mj-lt"/>
              <a:ea typeface="Times New Roman" panose="02020603050405020304" pitchFamily="18" charset="0"/>
            </a:endParaRPr>
          </a:p>
          <a:p>
            <a:pPr marL="0" indent="0" algn="just">
              <a:buNone/>
            </a:pPr>
            <a:r>
              <a:rPr lang="en-US" sz="6400" dirty="0">
                <a:effectLst/>
                <a:latin typeface="+mj-lt"/>
                <a:ea typeface="Times New Roman" panose="02020603050405020304" pitchFamily="18" charset="0"/>
              </a:rPr>
              <a:t>and warn those who do.</a:t>
            </a:r>
            <a:endParaRPr lang="tr-TR" sz="6400" dirty="0">
              <a:effectLst/>
              <a:latin typeface="+mj-lt"/>
              <a:ea typeface="Times New Roman" panose="02020603050405020304" pitchFamily="18" charset="0"/>
            </a:endParaRPr>
          </a:p>
          <a:p>
            <a:pPr marL="0" indent="0" algn="just">
              <a:buNone/>
            </a:pPr>
            <a:endParaRPr lang="tr-TR" sz="6400" dirty="0">
              <a:effectLst/>
              <a:latin typeface="+mj-lt"/>
              <a:ea typeface="Times New Roman" panose="02020603050405020304" pitchFamily="18" charset="0"/>
            </a:endParaRPr>
          </a:p>
          <a:p>
            <a:pPr algn="just"/>
            <a:r>
              <a:rPr lang="en-US" sz="6400" dirty="0">
                <a:effectLst/>
                <a:latin typeface="+mj-lt"/>
                <a:ea typeface="Times New Roman" panose="02020603050405020304" pitchFamily="18" charset="0"/>
              </a:rPr>
              <a:t>Inspect and check your work area and equipment frequently.</a:t>
            </a:r>
            <a:endParaRPr lang="tr-TR" sz="6400" dirty="0">
              <a:effectLst/>
              <a:latin typeface="+mj-lt"/>
              <a:ea typeface="Times New Roman" panose="02020603050405020304" pitchFamily="18" charset="0"/>
            </a:endParaRPr>
          </a:p>
          <a:p>
            <a:pPr marL="0" indent="0" algn="just">
              <a:buNone/>
            </a:pPr>
            <a:endParaRPr lang="tr-TR" sz="6400" dirty="0">
              <a:effectLst/>
              <a:latin typeface="+mj-lt"/>
              <a:ea typeface="Times New Roman" panose="02020603050405020304" pitchFamily="18" charset="0"/>
            </a:endParaRPr>
          </a:p>
          <a:p>
            <a:pPr algn="just"/>
            <a:r>
              <a:rPr lang="en-US" sz="6400" dirty="0">
                <a:effectLst/>
                <a:latin typeface="+mj-lt"/>
                <a:ea typeface="Times New Roman" panose="02020603050405020304" pitchFamily="18" charset="0"/>
              </a:rPr>
              <a:t>Report unsafe and dangerous situations in advance.</a:t>
            </a:r>
            <a:endParaRPr lang="tr-TR" sz="6400" dirty="0">
              <a:effectLst/>
              <a:latin typeface="+mj-lt"/>
              <a:ea typeface="Times New Roman" panose="02020603050405020304" pitchFamily="18" charset="0"/>
            </a:endParaRPr>
          </a:p>
          <a:p>
            <a:pPr marL="0" indent="0" algn="just">
              <a:buNone/>
            </a:pPr>
            <a:endParaRPr lang="tr-TR" sz="6400" dirty="0">
              <a:effectLst/>
              <a:latin typeface="+mj-lt"/>
              <a:ea typeface="Times New Roman" panose="02020603050405020304" pitchFamily="18" charset="0"/>
            </a:endParaRPr>
          </a:p>
          <a:p>
            <a:pPr algn="just"/>
            <a:r>
              <a:rPr lang="en-US" sz="6400" dirty="0">
                <a:effectLst/>
                <a:latin typeface="+mj-lt"/>
                <a:ea typeface="Times New Roman" panose="02020603050405020304" pitchFamily="18" charset="0"/>
              </a:rPr>
              <a:t>Keep fire exits clean and </a:t>
            </a:r>
            <a:r>
              <a:rPr lang="tr-TR" sz="6400" dirty="0" err="1">
                <a:effectLst/>
                <a:latin typeface="+mj-lt"/>
                <a:ea typeface="Times New Roman" panose="02020603050405020304" pitchFamily="18" charset="0"/>
              </a:rPr>
              <a:t>open</a:t>
            </a:r>
            <a:r>
              <a:rPr lang="tr-TR" sz="6400" dirty="0">
                <a:effectLst/>
                <a:latin typeface="+mj-lt"/>
                <a:ea typeface="Times New Roman" panose="02020603050405020304" pitchFamily="18" charset="0"/>
              </a:rPr>
              <a:t>.</a:t>
            </a:r>
          </a:p>
          <a:p>
            <a:pPr marL="0" indent="0" algn="just">
              <a:buNone/>
            </a:pPr>
            <a:endParaRPr lang="tr-TR" sz="6400" dirty="0">
              <a:effectLst/>
              <a:latin typeface="+mj-lt"/>
              <a:ea typeface="Times New Roman" panose="02020603050405020304" pitchFamily="18" charset="0"/>
            </a:endParaRPr>
          </a:p>
          <a:p>
            <a:pPr algn="just"/>
            <a:r>
              <a:rPr lang="en-US" sz="6400" dirty="0">
                <a:effectLst/>
                <a:latin typeface="+mj-lt"/>
                <a:ea typeface="Times New Roman" panose="02020603050405020304" pitchFamily="18" charset="0"/>
              </a:rPr>
              <a:t>Gas, flammable, may ignite, and use extra care </a:t>
            </a:r>
            <a:endParaRPr lang="tr-TR" sz="6400" dirty="0">
              <a:effectLst/>
              <a:latin typeface="+mj-lt"/>
              <a:ea typeface="Times New Roman" panose="02020603050405020304" pitchFamily="18" charset="0"/>
            </a:endParaRPr>
          </a:p>
          <a:p>
            <a:pPr marL="0" indent="0" algn="just">
              <a:buNone/>
            </a:pPr>
            <a:r>
              <a:rPr lang="en-US" sz="6400" dirty="0">
                <a:effectLst/>
                <a:latin typeface="+mj-lt"/>
                <a:ea typeface="Times New Roman" panose="02020603050405020304" pitchFamily="18" charset="0"/>
              </a:rPr>
              <a:t>and attention with equipment that uses oxygen.</a:t>
            </a:r>
            <a:endParaRPr lang="tr-TR" sz="6400" dirty="0">
              <a:latin typeface="+mj-lt"/>
              <a:ea typeface="Times New Roman" panose="02020603050405020304" pitchFamily="18" charset="0"/>
            </a:endParaRPr>
          </a:p>
          <a:p>
            <a:pPr marL="0" indent="0" algn="just">
              <a:buNone/>
            </a:pPr>
            <a:endParaRPr lang="tr-TR" sz="6400" dirty="0">
              <a:effectLst/>
              <a:latin typeface="+mj-lt"/>
              <a:ea typeface="Times New Roman" panose="02020603050405020304" pitchFamily="18" charset="0"/>
            </a:endParaRPr>
          </a:p>
          <a:p>
            <a:pPr algn="just"/>
            <a:r>
              <a:rPr lang="en-US" sz="6400" dirty="0">
                <a:effectLst/>
                <a:latin typeface="+mj-lt"/>
                <a:ea typeface="Times New Roman" panose="02020603050405020304" pitchFamily="18" charset="0"/>
              </a:rPr>
              <a:t>Report any broken, stripped electrical cords or equipment immediately</a:t>
            </a:r>
            <a:r>
              <a:rPr lang="tr-TR" sz="6400" dirty="0">
                <a:effectLst/>
                <a:latin typeface="+mj-lt"/>
                <a:ea typeface="Times New Roman" panose="02020603050405020304" pitchFamily="18" charset="0"/>
              </a:rPr>
              <a:t>.</a:t>
            </a:r>
            <a:endParaRPr lang="tr-TR" sz="3200" dirty="0">
              <a:effectLst/>
              <a:latin typeface="+mj-lt"/>
              <a:ea typeface="Times New Roman" panose="02020603050405020304" pitchFamily="18" charset="0"/>
            </a:endParaRPr>
          </a:p>
          <a:p>
            <a:pPr marL="0" indent="0">
              <a:buNone/>
            </a:pPr>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6" name="Resim 75" descr="metin, diyagram, plan, şematik içeren bir resim&#10;&#10;Açıklama otomatik olarak oluşturuldu">
            <a:extLst>
              <a:ext uri="{FF2B5EF4-FFF2-40B4-BE49-F238E27FC236}">
                <a16:creationId xmlns:a16="http://schemas.microsoft.com/office/drawing/2014/main" id="{60808297-B4C4-24D2-8ED7-54AA4854F8B1}"/>
              </a:ext>
            </a:extLst>
          </p:cNvPr>
          <p:cNvPicPr>
            <a:picLocks noChangeAspect="1"/>
          </p:cNvPicPr>
          <p:nvPr/>
        </p:nvPicPr>
        <p:blipFill rotWithShape="1">
          <a:blip r:embed="rId23">
            <a:extLst>
              <a:ext uri="{28A0092B-C50C-407E-A947-70E740481C1C}">
                <a14:useLocalDpi xmlns:a14="http://schemas.microsoft.com/office/drawing/2010/main" val="0"/>
              </a:ext>
            </a:extLst>
          </a:blip>
          <a:srcRect t="4256" b="4964"/>
          <a:stretch/>
        </p:blipFill>
        <p:spPr>
          <a:xfrm>
            <a:off x="6166007" y="1784799"/>
            <a:ext cx="5295418" cy="3714645"/>
          </a:xfrm>
          <a:prstGeom prst="rect">
            <a:avLst/>
          </a:prstGeom>
        </p:spPr>
      </p:pic>
    </p:spTree>
    <p:extLst>
      <p:ext uri="{BB962C8B-B14F-4D97-AF65-F5344CB8AC3E}">
        <p14:creationId xmlns:p14="http://schemas.microsoft.com/office/powerpoint/2010/main" val="1437273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33DE22-482B-64B6-FA74-ABB87F3FADC3}"/>
              </a:ext>
            </a:extLst>
          </p:cNvPr>
          <p:cNvSpPr>
            <a:spLocks noGrp="1"/>
          </p:cNvSpPr>
          <p:nvPr>
            <p:ph type="title"/>
          </p:nvPr>
        </p:nvSpPr>
        <p:spPr>
          <a:xfrm>
            <a:off x="831278" y="390051"/>
            <a:ext cx="10515600" cy="1325563"/>
          </a:xfrm>
        </p:spPr>
        <p:txBody>
          <a:bodyPr/>
          <a:lstStyle/>
          <a:p>
            <a:r>
              <a:rPr lang="tr-TR" b="1" kern="0" dirty="0">
                <a:solidFill>
                  <a:schemeClr val="accent2">
                    <a:lumMod val="75000"/>
                  </a:schemeClr>
                </a:solidFill>
                <a:latin typeface="Calibri GÖVDE"/>
                <a:ea typeface="Times New Roman" panose="02020603050405020304" pitchFamily="18" charset="0"/>
              </a:rPr>
              <a:t>DRESSING ROOM RULES</a:t>
            </a:r>
            <a:endParaRPr lang="tr-TR" dirty="0"/>
          </a:p>
        </p:txBody>
      </p:sp>
      <p:grpSp>
        <p:nvGrpSpPr>
          <p:cNvPr id="4" name="Group 1">
            <a:extLst>
              <a:ext uri="{FF2B5EF4-FFF2-40B4-BE49-F238E27FC236}">
                <a16:creationId xmlns:a16="http://schemas.microsoft.com/office/drawing/2014/main" id="{60940E59-5695-B308-5E4C-AF37D22C6F0F}"/>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3D83751E-A63A-D833-8EEB-1AA667CAE9B3}"/>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902A85B8-986C-C843-0109-40F250E92B4A}"/>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F5C26C42-BECF-CAE3-A92C-ADE18B7FCA0F}"/>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A36BA869-EB1C-3213-C8B2-C81425863840}"/>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23ADF263-A9BB-8066-60C7-447C61DC532D}"/>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FBB873BF-151A-15D5-C295-81461F636A19}"/>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B2C5F2BA-AEE8-4C33-8627-0F07F13F3724}"/>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2AB8E57-7A94-C661-D871-78B08A1A2590}"/>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39F2CC36-FA48-B6B4-6C0B-E1B5E8105E54}"/>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5540D28B-14DC-EFB0-6BD5-ADB270C395BA}"/>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916320C5-15FF-0EE1-954E-922D17C37961}"/>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3AD9A67B-3B61-3542-C164-41B97A7E2B67}"/>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4B63A848-82D7-D69E-8022-D5A2A0E6D7A6}"/>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41AA2439-0544-7AD4-FC2B-3E98647F3713}"/>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00386A85-53AF-19BA-E3E8-C20F8B6DA5DE}"/>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DB68EFBA-4649-E702-B985-B1DE6C7EBD72}"/>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FF3A886C-4E73-3EAF-68FF-107DDC9E2267}"/>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8CDC4006-6D68-5ECE-3E03-7D42725C1D0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4DC7C36A-6B8D-D424-E2F4-517BE9DC18AF}"/>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D1DFD5FF-E0C0-3EF6-F133-EE0292053931}"/>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6ED69420-5BFC-7AC0-264C-8F9EF6FE1F86}"/>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80ADAD6A-9227-0D14-5FC0-7C0EE5E17CBD}"/>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6A9A3F43-2B96-91C4-9EC5-7A843931D918}"/>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619C0596-5D6C-2BE8-DEAE-C931C819AA01}"/>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5B7A9D5-6559-1F01-3EC4-5E0788E965DE}"/>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B8F5011F-879B-4D5C-48AE-15786B82DC09}"/>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9C8200E8-0A28-51E5-B15A-694B3D09E61A}"/>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AADA7D52-9A0E-B43F-8722-E1A5D1288D32}"/>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0BB00D03-1E52-230A-9CCF-313DFC68883D}"/>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A518ABC2-B50B-A9AC-DC6B-115583021DED}"/>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C846C328-9FC7-47A1-505C-1625021120F4}"/>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AAF4A8B7-7ADB-1617-992D-266677FB4E43}"/>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F35324D7-5D0C-9D2E-974A-BA6BBA8147D5}"/>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A929F675-FA92-C78C-5576-99730F4CC7C0}"/>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64CFB207-4F28-F583-6C20-73C9E6C6D0A8}"/>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08E385A1-FAA6-2296-F39B-31224026AEAC}"/>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96834D2D-DDFE-4651-6A53-22B6811C2629}"/>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98A0492E-A3A4-7B1D-DC2C-D2D3BEB5F9D1}"/>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2479E575-6A12-ABC7-3F66-41956E357860}"/>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038900E5-9F81-643B-F3B5-E3691154C098}"/>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21831A22-0C96-297D-D4AC-B5B62FFFF203}"/>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075A3EAD-7D68-160F-3F65-8D1B2D3C18DD}"/>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350B7856-6653-CED9-A2E1-A6C9185A3F32}"/>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4CE47A87-5223-5413-FC0D-C4090CCD5DB9}"/>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82BAB30A-8E93-96B9-1CEC-70989E73D23C}"/>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CDA66D07-B605-84F4-E6FE-5F877C5EE9D0}"/>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2B12970B-5E93-F5C8-907A-E349B6CE47A2}"/>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3DE81E2F-F41F-FE73-DC4F-5A82D3983CE7}"/>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D6C8876E-41C2-30DF-D3F1-FF2CE085177A}"/>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193BB630-FD50-B79B-9B40-577CCCB619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D02F4EDB-A922-6665-D361-9BEA9E6BF06C}"/>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F019B9A-3840-CF2C-E295-67E611AB2C09}"/>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85A1930-2B2B-DFA8-11CF-CAF402C6CF2D}"/>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765BA9B7-1FAF-D2F6-7A2A-D30DB12FA17A}"/>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B3AD258C-B197-F518-CC5C-F992D72423AC}"/>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CEA2EE6A-1A6E-D813-5110-37954152AD67}"/>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0CAA87BE-DEC8-688A-54A6-C484A980CB0D}"/>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82A31576-1C55-2AC4-B8D4-1F3205DBC88E}"/>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9C68A7C8-C3FA-4E4E-BFC1-0D40F646C502}"/>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8FC5EEFE-B5A7-D624-A020-76629394647B}"/>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890DB30A-0453-939C-C175-DCBA366DCCCC}"/>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60A56490-1EB7-F668-FAD8-7897B44EB6AE}"/>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9D2E094E-B437-A10E-41D7-15C1AC935578}"/>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0C0D06E6-4187-6B5D-7B25-3C34627ABAB1}"/>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2E9CCF5D-8AA5-4DC0-35A9-F9BE51CFDCEA}"/>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97446630-C9EC-8A35-8E1D-B61F84D542C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CF5D409C-B82B-0EAE-CB35-31247E044817}"/>
                </a:ext>
              </a:extLst>
            </p:cNvPr>
            <p:cNvPicPr/>
            <p:nvPr/>
          </p:nvPicPr>
          <p:blipFill>
            <a:blip r:embed="rId22" cstate="print"/>
            <a:stretch>
              <a:fillRect/>
            </a:stretch>
          </p:blipFill>
          <p:spPr>
            <a:xfrm>
              <a:off x="1" y="5699455"/>
              <a:ext cx="518134" cy="518134"/>
            </a:xfrm>
            <a:prstGeom prst="rect">
              <a:avLst/>
            </a:prstGeom>
          </p:spPr>
        </p:pic>
      </p:grpSp>
      <p:sp>
        <p:nvSpPr>
          <p:cNvPr id="73" name="Rectangle 1">
            <a:extLst>
              <a:ext uri="{FF2B5EF4-FFF2-40B4-BE49-F238E27FC236}">
                <a16:creationId xmlns:a16="http://schemas.microsoft.com/office/drawing/2014/main" id="{730D74B3-AD44-0866-BB36-0587F300AF5F}"/>
              </a:ext>
            </a:extLst>
          </p:cNvPr>
          <p:cNvSpPr>
            <a:spLocks noGrp="1" noChangeArrowheads="1"/>
          </p:cNvSpPr>
          <p:nvPr>
            <p:ph idx="1"/>
          </p:nvPr>
        </p:nvSpPr>
        <p:spPr bwMode="auto">
          <a:xfrm>
            <a:off x="970272" y="1636355"/>
            <a:ext cx="6233352"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Noisy conversations, fighting, shouting, sleeping, playing cards </a:t>
            </a:r>
            <a:endParaRPr kumimoji="0" lang="tr-TR"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r>
              <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and other games are definitely forbidden.</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All items, materials and furniture in the dressing room </a:t>
            </a:r>
            <a:endParaRPr kumimoji="0" lang="tr-TR"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r>
              <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should be handled carefully. </a:t>
            </a:r>
            <a:endParaRPr kumimoji="0" lang="tr-TR"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endPar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Any damage will be collected from the person responsible.</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It is forbidden to bring and store explosive, flammable, </a:t>
            </a:r>
            <a:endParaRPr kumimoji="0" lang="tr-TR"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r>
              <a:rPr lang="tr-TR" altLang="tr-TR" sz="1800" dirty="0">
                <a:latin typeface="+mj-lt"/>
                <a:ea typeface="Times New Roman" panose="02020603050405020304" pitchFamily="18" charset="0"/>
                <a:cs typeface="Calibri" panose="020F0502020204030204" pitchFamily="34" charset="0"/>
              </a:rPr>
              <a:t>c</a:t>
            </a:r>
            <a:r>
              <a:rPr kumimoji="0" lang="en-US" altLang="tr-TR" sz="1800" b="0" i="0" u="none" strike="noStrike" cap="none" normalizeH="0" baseline="0" dirty="0" err="1">
                <a:ln>
                  <a:noFill/>
                </a:ln>
                <a:solidFill>
                  <a:schemeClr val="tx1"/>
                </a:solidFill>
                <a:effectLst/>
                <a:latin typeface="+mj-lt"/>
                <a:ea typeface="Times New Roman" panose="02020603050405020304" pitchFamily="18" charset="0"/>
                <a:cs typeface="Calibri" panose="020F0502020204030204" pitchFamily="34" charset="0"/>
              </a:rPr>
              <a:t>ombustible</a:t>
            </a:r>
            <a:r>
              <a:rPr kumimoji="0" lang="tr-TR"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 </a:t>
            </a:r>
            <a:r>
              <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and any kind of hazardous materials in </a:t>
            </a:r>
            <a:endParaRPr kumimoji="0" lang="tr-TR"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r>
              <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the dressing room.</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Smoking is forbidden in the dressing room.</a:t>
            </a:r>
            <a:endParaRPr kumimoji="0" lang="tr-TR" altLang="tr-TR" sz="2000" b="0" i="0" u="none" strike="noStrike" cap="none" normalizeH="0" baseline="0" dirty="0">
              <a:ln>
                <a:noFill/>
              </a:ln>
              <a:solidFill>
                <a:schemeClr val="tx1"/>
              </a:solidFill>
              <a:effectLst/>
              <a:latin typeface="+mj-lt"/>
            </a:endParaRPr>
          </a:p>
        </p:txBody>
      </p:sp>
      <p:pic>
        <p:nvPicPr>
          <p:cNvPr id="74" name="Resim 73" descr="metin, yazı tipi, simge, sembol, sayı, numara içeren bir resim&#10;&#10;Açıklama otomatik olarak oluşturuldu">
            <a:extLst>
              <a:ext uri="{FF2B5EF4-FFF2-40B4-BE49-F238E27FC236}">
                <a16:creationId xmlns:a16="http://schemas.microsoft.com/office/drawing/2014/main" id="{62DD3559-9C2B-01CE-4291-1F466675E57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09479" y="1867257"/>
            <a:ext cx="4150563" cy="3113533"/>
          </a:xfrm>
          <a:prstGeom prst="rect">
            <a:avLst/>
          </a:prstGeom>
        </p:spPr>
      </p:pic>
    </p:spTree>
    <p:extLst>
      <p:ext uri="{BB962C8B-B14F-4D97-AF65-F5344CB8AC3E}">
        <p14:creationId xmlns:p14="http://schemas.microsoft.com/office/powerpoint/2010/main" val="12347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33DE22-482B-64B6-FA74-ABB87F3FADC3}"/>
              </a:ext>
            </a:extLst>
          </p:cNvPr>
          <p:cNvSpPr>
            <a:spLocks noGrp="1"/>
          </p:cNvSpPr>
          <p:nvPr>
            <p:ph type="title"/>
          </p:nvPr>
        </p:nvSpPr>
        <p:spPr>
          <a:xfrm>
            <a:off x="831278" y="390051"/>
            <a:ext cx="10515600" cy="1325563"/>
          </a:xfrm>
        </p:spPr>
        <p:txBody>
          <a:bodyPr/>
          <a:lstStyle/>
          <a:p>
            <a:r>
              <a:rPr lang="tr-TR" b="1" kern="0" dirty="0">
                <a:solidFill>
                  <a:schemeClr val="accent2">
                    <a:lumMod val="75000"/>
                  </a:schemeClr>
                </a:solidFill>
                <a:latin typeface="Calibri GÖVDE"/>
                <a:ea typeface="Times New Roman" panose="02020603050405020304" pitchFamily="18" charset="0"/>
              </a:rPr>
              <a:t>DRESSING ROOM RULES</a:t>
            </a:r>
            <a:endParaRPr lang="tr-TR" dirty="0"/>
          </a:p>
        </p:txBody>
      </p:sp>
      <p:grpSp>
        <p:nvGrpSpPr>
          <p:cNvPr id="4" name="Group 1">
            <a:extLst>
              <a:ext uri="{FF2B5EF4-FFF2-40B4-BE49-F238E27FC236}">
                <a16:creationId xmlns:a16="http://schemas.microsoft.com/office/drawing/2014/main" id="{60940E59-5695-B308-5E4C-AF37D22C6F0F}"/>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3D83751E-A63A-D833-8EEB-1AA667CAE9B3}"/>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902A85B8-986C-C843-0109-40F250E92B4A}"/>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F5C26C42-BECF-CAE3-A92C-ADE18B7FCA0F}"/>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A36BA869-EB1C-3213-C8B2-C81425863840}"/>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23ADF263-A9BB-8066-60C7-447C61DC532D}"/>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FBB873BF-151A-15D5-C295-81461F636A19}"/>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B2C5F2BA-AEE8-4C33-8627-0F07F13F3724}"/>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2AB8E57-7A94-C661-D871-78B08A1A2590}"/>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39F2CC36-FA48-B6B4-6C0B-E1B5E8105E54}"/>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5540D28B-14DC-EFB0-6BD5-ADB270C395BA}"/>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916320C5-15FF-0EE1-954E-922D17C37961}"/>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3AD9A67B-3B61-3542-C164-41B97A7E2B67}"/>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4B63A848-82D7-D69E-8022-D5A2A0E6D7A6}"/>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41AA2439-0544-7AD4-FC2B-3E98647F3713}"/>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00386A85-53AF-19BA-E3E8-C20F8B6DA5DE}"/>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DB68EFBA-4649-E702-B985-B1DE6C7EBD72}"/>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FF3A886C-4E73-3EAF-68FF-107DDC9E2267}"/>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8CDC4006-6D68-5ECE-3E03-7D42725C1D0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4DC7C36A-6B8D-D424-E2F4-517BE9DC18AF}"/>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D1DFD5FF-E0C0-3EF6-F133-EE0292053931}"/>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6ED69420-5BFC-7AC0-264C-8F9EF6FE1F86}"/>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80ADAD6A-9227-0D14-5FC0-7C0EE5E17CBD}"/>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6A9A3F43-2B96-91C4-9EC5-7A843931D918}"/>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619C0596-5D6C-2BE8-DEAE-C931C819AA01}"/>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5B7A9D5-6559-1F01-3EC4-5E0788E965DE}"/>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B8F5011F-879B-4D5C-48AE-15786B82DC09}"/>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9C8200E8-0A28-51E5-B15A-694B3D09E61A}"/>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AADA7D52-9A0E-B43F-8722-E1A5D1288D32}"/>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0BB00D03-1E52-230A-9CCF-313DFC68883D}"/>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A518ABC2-B50B-A9AC-DC6B-115583021DED}"/>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C846C328-9FC7-47A1-505C-1625021120F4}"/>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AAF4A8B7-7ADB-1617-992D-266677FB4E43}"/>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F35324D7-5D0C-9D2E-974A-BA6BBA8147D5}"/>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A929F675-FA92-C78C-5576-99730F4CC7C0}"/>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64CFB207-4F28-F583-6C20-73C9E6C6D0A8}"/>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08E385A1-FAA6-2296-F39B-31224026AEAC}"/>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96834D2D-DDFE-4651-6A53-22B6811C2629}"/>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98A0492E-A3A4-7B1D-DC2C-D2D3BEB5F9D1}"/>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2479E575-6A12-ABC7-3F66-41956E357860}"/>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038900E5-9F81-643B-F3B5-E3691154C098}"/>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21831A22-0C96-297D-D4AC-B5B62FFFF203}"/>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075A3EAD-7D68-160F-3F65-8D1B2D3C18DD}"/>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350B7856-6653-CED9-A2E1-A6C9185A3F32}"/>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4CE47A87-5223-5413-FC0D-C4090CCD5DB9}"/>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82BAB30A-8E93-96B9-1CEC-70989E73D23C}"/>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CDA66D07-B605-84F4-E6FE-5F877C5EE9D0}"/>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2B12970B-5E93-F5C8-907A-E349B6CE47A2}"/>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3DE81E2F-F41F-FE73-DC4F-5A82D3983CE7}"/>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D6C8876E-41C2-30DF-D3F1-FF2CE085177A}"/>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193BB630-FD50-B79B-9B40-577CCCB619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D02F4EDB-A922-6665-D361-9BEA9E6BF06C}"/>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F019B9A-3840-CF2C-E295-67E611AB2C09}"/>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85A1930-2B2B-DFA8-11CF-CAF402C6CF2D}"/>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765BA9B7-1FAF-D2F6-7A2A-D30DB12FA17A}"/>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B3AD258C-B197-F518-CC5C-F992D72423AC}"/>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CEA2EE6A-1A6E-D813-5110-37954152AD67}"/>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0CAA87BE-DEC8-688A-54A6-C484A980CB0D}"/>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82A31576-1C55-2AC4-B8D4-1F3205DBC88E}"/>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9C68A7C8-C3FA-4E4E-BFC1-0D40F646C502}"/>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8FC5EEFE-B5A7-D624-A020-76629394647B}"/>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890DB30A-0453-939C-C175-DCBA366DCCCC}"/>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60A56490-1EB7-F668-FAD8-7897B44EB6AE}"/>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9D2E094E-B437-A10E-41D7-15C1AC935578}"/>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0C0D06E6-4187-6B5D-7B25-3C34627ABAB1}"/>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2E9CCF5D-8AA5-4DC0-35A9-F9BE51CFDCEA}"/>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97446630-C9EC-8A35-8E1D-B61F84D542C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CF5D409C-B82B-0EAE-CB35-31247E044817}"/>
                </a:ext>
              </a:extLst>
            </p:cNvPr>
            <p:cNvPicPr/>
            <p:nvPr/>
          </p:nvPicPr>
          <p:blipFill>
            <a:blip r:embed="rId22" cstate="print"/>
            <a:stretch>
              <a:fillRect/>
            </a:stretch>
          </p:blipFill>
          <p:spPr>
            <a:xfrm>
              <a:off x="1" y="5699455"/>
              <a:ext cx="518134" cy="518134"/>
            </a:xfrm>
            <a:prstGeom prst="rect">
              <a:avLst/>
            </a:prstGeom>
          </p:spPr>
        </p:pic>
      </p:grpSp>
      <p:sp>
        <p:nvSpPr>
          <p:cNvPr id="73" name="Rectangle 1">
            <a:extLst>
              <a:ext uri="{FF2B5EF4-FFF2-40B4-BE49-F238E27FC236}">
                <a16:creationId xmlns:a16="http://schemas.microsoft.com/office/drawing/2014/main" id="{730D74B3-AD44-0866-BB36-0587F300AF5F}"/>
              </a:ext>
            </a:extLst>
          </p:cNvPr>
          <p:cNvSpPr>
            <a:spLocks noGrp="1" noChangeArrowheads="1"/>
          </p:cNvSpPr>
          <p:nvPr>
            <p:ph idx="1"/>
          </p:nvPr>
        </p:nvSpPr>
        <p:spPr bwMode="auto">
          <a:xfrm>
            <a:off x="692766" y="1719987"/>
            <a:ext cx="637301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The dressing room is for the use of hotel employees only.</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Visitors or anyone other than employees are forbidden from entering.</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The dressing room should always be kept clean. </a:t>
            </a:r>
            <a:endParaRPr kumimoji="0" lang="tr-TR"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endPar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Spitting, throwing garbage and paper on the ground are forbidden.</a:t>
            </a:r>
            <a:endParaRPr kumimoji="0" lang="tr-TR" altLang="tr-TR" sz="16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lang="tr-TR" altLang="tr-TR" sz="1600" dirty="0">
              <a:latin typeface="+mj-lt"/>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j-lt"/>
              </a:rPr>
              <a:t>It is forbidden to place non-fixture items.</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US" altLang="tr-TR" sz="1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j-lt"/>
              </a:rPr>
              <a:t>Sticking notes/writing on cabinets or walls is strictly forbidden.</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US" altLang="tr-TR" sz="1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j-lt"/>
              </a:rPr>
              <a:t>Showers, sinks and toilets should be used carefully and health rules should be followed.</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US" altLang="tr-TR" sz="1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j-lt"/>
              </a:rPr>
              <a:t>The security department is authorized to intervene in any violation.</a:t>
            </a:r>
            <a:endParaRPr kumimoji="0" lang="tr-TR" altLang="tr-TR" sz="1600" b="0" i="0" u="none" strike="noStrike" cap="none" normalizeH="0" baseline="0" dirty="0">
              <a:ln>
                <a:noFill/>
              </a:ln>
              <a:solidFill>
                <a:schemeClr val="tx1"/>
              </a:solidFill>
              <a:effectLst/>
              <a:latin typeface="+mj-lt"/>
            </a:endParaRPr>
          </a:p>
        </p:txBody>
      </p:sp>
      <p:pic>
        <p:nvPicPr>
          <p:cNvPr id="74" name="Resim 73" descr="metin, yazı tipi, simge, sembol, sayı, numara içeren bir resim&#10;&#10;Açıklama otomatik olarak oluşturuldu">
            <a:extLst>
              <a:ext uri="{FF2B5EF4-FFF2-40B4-BE49-F238E27FC236}">
                <a16:creationId xmlns:a16="http://schemas.microsoft.com/office/drawing/2014/main" id="{62DD3559-9C2B-01CE-4291-1F466675E57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09479" y="1867257"/>
            <a:ext cx="4150563" cy="3113533"/>
          </a:xfrm>
          <a:prstGeom prst="rect">
            <a:avLst/>
          </a:prstGeom>
        </p:spPr>
      </p:pic>
    </p:spTree>
    <p:extLst>
      <p:ext uri="{BB962C8B-B14F-4D97-AF65-F5344CB8AC3E}">
        <p14:creationId xmlns:p14="http://schemas.microsoft.com/office/powerpoint/2010/main" val="3491541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60940E59-5695-B308-5E4C-AF37D22C6F0F}"/>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3D83751E-A63A-D833-8EEB-1AA667CAE9B3}"/>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902A85B8-986C-C843-0109-40F250E92B4A}"/>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F5C26C42-BECF-CAE3-A92C-ADE18B7FCA0F}"/>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A36BA869-EB1C-3213-C8B2-C81425863840}"/>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23ADF263-A9BB-8066-60C7-447C61DC532D}"/>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FBB873BF-151A-15D5-C295-81461F636A19}"/>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B2C5F2BA-AEE8-4C33-8627-0F07F13F3724}"/>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2AB8E57-7A94-C661-D871-78B08A1A2590}"/>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39F2CC36-FA48-B6B4-6C0B-E1B5E8105E54}"/>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5540D28B-14DC-EFB0-6BD5-ADB270C395BA}"/>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916320C5-15FF-0EE1-954E-922D17C37961}"/>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3AD9A67B-3B61-3542-C164-41B97A7E2B67}"/>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4B63A848-82D7-D69E-8022-D5A2A0E6D7A6}"/>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41AA2439-0544-7AD4-FC2B-3E98647F3713}"/>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00386A85-53AF-19BA-E3E8-C20F8B6DA5DE}"/>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DB68EFBA-4649-E702-B985-B1DE6C7EBD72}"/>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FF3A886C-4E73-3EAF-68FF-107DDC9E2267}"/>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8CDC4006-6D68-5ECE-3E03-7D42725C1D0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4DC7C36A-6B8D-D424-E2F4-517BE9DC18AF}"/>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D1DFD5FF-E0C0-3EF6-F133-EE0292053931}"/>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6ED69420-5BFC-7AC0-264C-8F9EF6FE1F86}"/>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80ADAD6A-9227-0D14-5FC0-7C0EE5E17CBD}"/>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6A9A3F43-2B96-91C4-9EC5-7A843931D918}"/>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619C0596-5D6C-2BE8-DEAE-C931C819AA01}"/>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5B7A9D5-6559-1F01-3EC4-5E0788E965DE}"/>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B8F5011F-879B-4D5C-48AE-15786B82DC09}"/>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9C8200E8-0A28-51E5-B15A-694B3D09E61A}"/>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AADA7D52-9A0E-B43F-8722-E1A5D1288D32}"/>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0BB00D03-1E52-230A-9CCF-313DFC68883D}"/>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A518ABC2-B50B-A9AC-DC6B-115583021DED}"/>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C846C328-9FC7-47A1-505C-1625021120F4}"/>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AAF4A8B7-7ADB-1617-992D-266677FB4E43}"/>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F35324D7-5D0C-9D2E-974A-BA6BBA8147D5}"/>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A929F675-FA92-C78C-5576-99730F4CC7C0}"/>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64CFB207-4F28-F583-6C20-73C9E6C6D0A8}"/>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08E385A1-FAA6-2296-F39B-31224026AEAC}"/>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96834D2D-DDFE-4651-6A53-22B6811C2629}"/>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98A0492E-A3A4-7B1D-DC2C-D2D3BEB5F9D1}"/>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2479E575-6A12-ABC7-3F66-41956E357860}"/>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038900E5-9F81-643B-F3B5-E3691154C098}"/>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21831A22-0C96-297D-D4AC-B5B62FFFF203}"/>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075A3EAD-7D68-160F-3F65-8D1B2D3C18DD}"/>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350B7856-6653-CED9-A2E1-A6C9185A3F32}"/>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4CE47A87-5223-5413-FC0D-C4090CCD5DB9}"/>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82BAB30A-8E93-96B9-1CEC-70989E73D23C}"/>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CDA66D07-B605-84F4-E6FE-5F877C5EE9D0}"/>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2B12970B-5E93-F5C8-907A-E349B6CE47A2}"/>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3DE81E2F-F41F-FE73-DC4F-5A82D3983CE7}"/>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D6C8876E-41C2-30DF-D3F1-FF2CE085177A}"/>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193BB630-FD50-B79B-9B40-577CCCB619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D02F4EDB-A922-6665-D361-9BEA9E6BF06C}"/>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F019B9A-3840-CF2C-E295-67E611AB2C09}"/>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85A1930-2B2B-DFA8-11CF-CAF402C6CF2D}"/>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765BA9B7-1FAF-D2F6-7A2A-D30DB12FA17A}"/>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B3AD258C-B197-F518-CC5C-F992D72423AC}"/>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CEA2EE6A-1A6E-D813-5110-37954152AD67}"/>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0CAA87BE-DEC8-688A-54A6-C484A980CB0D}"/>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82A31576-1C55-2AC4-B8D4-1F3205DBC88E}"/>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9C68A7C8-C3FA-4E4E-BFC1-0D40F646C502}"/>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8FC5EEFE-B5A7-D624-A020-76629394647B}"/>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890DB30A-0453-939C-C175-DCBA366DCCCC}"/>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60A56490-1EB7-F668-FAD8-7897B44EB6AE}"/>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9D2E094E-B437-A10E-41D7-15C1AC935578}"/>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0C0D06E6-4187-6B5D-7B25-3C34627ABAB1}"/>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2E9CCF5D-8AA5-4DC0-35A9-F9BE51CFDCEA}"/>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97446630-C9EC-8A35-8E1D-B61F84D542C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CF5D409C-B82B-0EAE-CB35-31247E044817}"/>
                </a:ext>
              </a:extLst>
            </p:cNvPr>
            <p:cNvPicPr/>
            <p:nvPr/>
          </p:nvPicPr>
          <p:blipFill>
            <a:blip r:embed="rId22" cstate="print"/>
            <a:stretch>
              <a:fillRect/>
            </a:stretch>
          </p:blipFill>
          <p:spPr>
            <a:xfrm>
              <a:off x="1" y="5699455"/>
              <a:ext cx="518134" cy="518134"/>
            </a:xfrm>
            <a:prstGeom prst="rect">
              <a:avLst/>
            </a:prstGeom>
          </p:spPr>
        </p:pic>
      </p:grpSp>
      <p:sp>
        <p:nvSpPr>
          <p:cNvPr id="73" name="Rectangle 1">
            <a:extLst>
              <a:ext uri="{FF2B5EF4-FFF2-40B4-BE49-F238E27FC236}">
                <a16:creationId xmlns:a16="http://schemas.microsoft.com/office/drawing/2014/main" id="{730D74B3-AD44-0866-BB36-0587F300AF5F}"/>
              </a:ext>
            </a:extLst>
          </p:cNvPr>
          <p:cNvSpPr>
            <a:spLocks noGrp="1" noChangeArrowheads="1"/>
          </p:cNvSpPr>
          <p:nvPr>
            <p:ph idx="1"/>
          </p:nvPr>
        </p:nvSpPr>
        <p:spPr bwMode="auto">
          <a:xfrm>
            <a:off x="831278" y="1841469"/>
            <a:ext cx="6372346"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Failure to comply with any of the dressing room rules is subject to disciplinary penalties.</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If you forget or lose your locker key, please inform the Human Resources Department as soon as possible. </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No personnel should force the lock of the cabinet, even if it is their own. </a:t>
            </a: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8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If you see a forced or broken lock, report it to the Human Resources Department immediately.</a:t>
            </a:r>
            <a:endParaRPr kumimoji="0" lang="tr-TR" altLang="tr-TR" sz="2000" b="0" i="0" u="none" strike="noStrike" cap="none" normalizeH="0" baseline="0" dirty="0">
              <a:ln>
                <a:noFill/>
              </a:ln>
              <a:solidFill>
                <a:schemeClr val="tx1"/>
              </a:solidFill>
              <a:effectLst/>
              <a:latin typeface="+mj-lt"/>
            </a:endParaRPr>
          </a:p>
        </p:txBody>
      </p:sp>
      <p:sp>
        <p:nvSpPr>
          <p:cNvPr id="75" name="Başlık 1">
            <a:extLst>
              <a:ext uri="{FF2B5EF4-FFF2-40B4-BE49-F238E27FC236}">
                <a16:creationId xmlns:a16="http://schemas.microsoft.com/office/drawing/2014/main" id="{5B10CDF3-E517-0778-BEF3-1A916C736098}"/>
              </a:ext>
            </a:extLst>
          </p:cNvPr>
          <p:cNvSpPr>
            <a:spLocks noGrp="1"/>
          </p:cNvSpPr>
          <p:nvPr>
            <p:ph type="title"/>
          </p:nvPr>
        </p:nvSpPr>
        <p:spPr>
          <a:xfrm>
            <a:off x="831278" y="390051"/>
            <a:ext cx="10515600" cy="1325563"/>
          </a:xfrm>
        </p:spPr>
        <p:txBody>
          <a:bodyPr/>
          <a:lstStyle/>
          <a:p>
            <a:r>
              <a:rPr lang="tr-TR" b="1" kern="0" dirty="0">
                <a:solidFill>
                  <a:schemeClr val="accent2">
                    <a:lumMod val="75000"/>
                  </a:schemeClr>
                </a:solidFill>
                <a:latin typeface="Calibri GÖVDE"/>
                <a:ea typeface="Times New Roman" panose="02020603050405020304" pitchFamily="18" charset="0"/>
              </a:rPr>
              <a:t>DRESSING ROOM RULES</a:t>
            </a:r>
            <a:endParaRPr lang="tr-TR" dirty="0"/>
          </a:p>
        </p:txBody>
      </p:sp>
      <p:pic>
        <p:nvPicPr>
          <p:cNvPr id="76" name="Resim 75" descr="metin, yazı tipi, simge, sembol, sayı, numara içeren bir resim&#10;&#10;Açıklama otomatik olarak oluşturuldu">
            <a:extLst>
              <a:ext uri="{FF2B5EF4-FFF2-40B4-BE49-F238E27FC236}">
                <a16:creationId xmlns:a16="http://schemas.microsoft.com/office/drawing/2014/main" id="{C8CA8077-C930-FE3A-774F-B697DCBF971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09479" y="1867257"/>
            <a:ext cx="4150563" cy="3113533"/>
          </a:xfrm>
          <a:prstGeom prst="rect">
            <a:avLst/>
          </a:prstGeom>
        </p:spPr>
      </p:pic>
    </p:spTree>
    <p:extLst>
      <p:ext uri="{BB962C8B-B14F-4D97-AF65-F5344CB8AC3E}">
        <p14:creationId xmlns:p14="http://schemas.microsoft.com/office/powerpoint/2010/main" val="3558737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p:txBody>
          <a:bodyPr/>
          <a:lstStyle/>
          <a:p>
            <a:r>
              <a:rPr lang="tr-TR" b="1" dirty="0">
                <a:solidFill>
                  <a:schemeClr val="accent2">
                    <a:lumMod val="75000"/>
                  </a:schemeClr>
                </a:solidFill>
                <a:latin typeface="Calibri GÖVDE"/>
                <a:ea typeface="Times New Roman" panose="02020603050405020304" pitchFamily="18" charset="0"/>
              </a:rPr>
              <a:t>DRESSING ROOM CABINET LOCK</a:t>
            </a:r>
            <a:endParaRPr lang="tr-TR" dirty="0">
              <a:solidFill>
                <a:schemeClr val="accent2">
                  <a:lumMod val="75000"/>
                </a:schemeClr>
              </a:solidFill>
              <a:latin typeface="Calibri GÖVDE"/>
            </a:endParaRP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838200" y="1825625"/>
            <a:ext cx="5951706" cy="4351338"/>
          </a:xfrm>
        </p:spPr>
        <p:txBody>
          <a:bodyPr>
            <a:normAutofit/>
          </a:bodyPr>
          <a:lstStyle/>
          <a:p>
            <a:pPr marL="0" indent="0" algn="just">
              <a:buNone/>
            </a:pPr>
            <a:endParaRPr lang="tr-TR" sz="2400" b="1" i="1" dirty="0">
              <a:latin typeface="+mj-lt"/>
              <a:ea typeface="Times New Roman" panose="02020603050405020304" pitchFamily="18" charset="0"/>
            </a:endParaRPr>
          </a:p>
          <a:p>
            <a:pPr marL="0" indent="0" algn="just">
              <a:buNone/>
            </a:pPr>
            <a:r>
              <a:rPr lang="en-US" sz="2000" dirty="0">
                <a:effectLst/>
                <a:latin typeface="+mj-lt"/>
                <a:ea typeface="Times New Roman" panose="02020603050405020304" pitchFamily="18" charset="0"/>
              </a:rPr>
              <a:t>Our personnel working in uniform are given a padlock and a key to use for the individually allocated lockers in the locker rooms.</a:t>
            </a:r>
          </a:p>
          <a:p>
            <a:pPr marL="0" indent="0" algn="just">
              <a:buNone/>
            </a:pPr>
            <a:endParaRPr lang="tr-TR" sz="2000" dirty="0">
              <a:latin typeface="+mj-lt"/>
              <a:ea typeface="Times New Roman" panose="02020603050405020304" pitchFamily="18" charset="0"/>
            </a:endParaRPr>
          </a:p>
          <a:p>
            <a:pPr marL="0" indent="0" algn="just">
              <a:buNone/>
            </a:pPr>
            <a:endParaRPr lang="tr-TR" sz="2000" dirty="0">
              <a:effectLst/>
              <a:latin typeface="+mj-lt"/>
              <a:ea typeface="Times New Roman" panose="02020603050405020304" pitchFamily="18" charset="0"/>
            </a:endParaRPr>
          </a:p>
          <a:p>
            <a:pPr marL="0" indent="0" algn="just">
              <a:buNone/>
            </a:pPr>
            <a:r>
              <a:rPr lang="en-US" sz="2000" dirty="0">
                <a:effectLst/>
                <a:latin typeface="+mj-lt"/>
                <a:ea typeface="Times New Roman" panose="02020603050405020304" pitchFamily="18" charset="0"/>
              </a:rPr>
              <a:t>In case of loss or failure to return the key and padlock, a deduction </a:t>
            </a:r>
            <a:r>
              <a:rPr lang="en-US" sz="2000" b="1" dirty="0">
                <a:effectLst/>
                <a:latin typeface="+mj-lt"/>
                <a:ea typeface="Times New Roman" panose="02020603050405020304" pitchFamily="18" charset="0"/>
              </a:rPr>
              <a:t>of 2 (two) Euros in TL </a:t>
            </a:r>
            <a:r>
              <a:rPr lang="en-US" sz="2000" dirty="0">
                <a:effectLst/>
                <a:latin typeface="+mj-lt"/>
                <a:ea typeface="Times New Roman" panose="02020603050405020304" pitchFamily="18" charset="0"/>
              </a:rPr>
              <a:t>will be made from the salary</a:t>
            </a:r>
            <a:r>
              <a:rPr lang="tr-TR" sz="2000" dirty="0">
                <a:effectLst/>
                <a:latin typeface="+mj-lt"/>
                <a:ea typeface="Times New Roman" panose="02020603050405020304" pitchFamily="18" charset="0"/>
              </a:rPr>
              <a:t>.</a:t>
            </a:r>
            <a:endParaRPr lang="tr-TR" sz="3600" dirty="0">
              <a:latin typeface="+mj-lt"/>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5" name="Resim 74">
            <a:extLst>
              <a:ext uri="{FF2B5EF4-FFF2-40B4-BE49-F238E27FC236}">
                <a16:creationId xmlns:a16="http://schemas.microsoft.com/office/drawing/2014/main" id="{A3407358-5202-282D-CB57-3311335F9A8C}"/>
              </a:ext>
            </a:extLst>
          </p:cNvPr>
          <p:cNvPicPr>
            <a:picLocks noChangeAspect="1"/>
          </p:cNvPicPr>
          <p:nvPr/>
        </p:nvPicPr>
        <p:blipFill rotWithShape="1">
          <a:blip r:embed="rId23">
            <a:extLst>
              <a:ext uri="{28A0092B-C50C-407E-A947-70E740481C1C}">
                <a14:useLocalDpi xmlns:a14="http://schemas.microsoft.com/office/drawing/2010/main" val="0"/>
              </a:ext>
            </a:extLst>
          </a:blip>
          <a:srcRect t="13605"/>
          <a:stretch/>
        </p:blipFill>
        <p:spPr>
          <a:xfrm>
            <a:off x="7199303" y="1642494"/>
            <a:ext cx="3472957" cy="4000601"/>
          </a:xfrm>
          <a:prstGeom prst="rect">
            <a:avLst/>
          </a:prstGeom>
          <a:ln>
            <a:noFill/>
          </a:ln>
          <a:effectLst>
            <a:softEdge rad="112500"/>
          </a:effectLst>
        </p:spPr>
      </p:pic>
    </p:spTree>
    <p:extLst>
      <p:ext uri="{BB962C8B-B14F-4D97-AF65-F5344CB8AC3E}">
        <p14:creationId xmlns:p14="http://schemas.microsoft.com/office/powerpoint/2010/main" val="1495736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837440" y="526289"/>
            <a:ext cx="10515600" cy="777758"/>
          </a:xfrm>
        </p:spPr>
        <p:txBody>
          <a:bodyPr>
            <a:normAutofit/>
          </a:bodyPr>
          <a:lstStyle/>
          <a:p>
            <a:r>
              <a:rPr lang="en-US" b="1" kern="0" dirty="0">
                <a:solidFill>
                  <a:schemeClr val="accent2">
                    <a:lumMod val="75000"/>
                  </a:schemeClr>
                </a:solidFill>
                <a:effectLst/>
                <a:latin typeface="Calibri GÖVDE"/>
                <a:ea typeface="Times New Roman" panose="02020603050405020304" pitchFamily="18" charset="0"/>
              </a:rPr>
              <a:t>APPEARANCE RULES</a:t>
            </a:r>
            <a:endParaRPr lang="tr-TR" dirty="0">
              <a:solidFill>
                <a:schemeClr val="accent2">
                  <a:lumMod val="75000"/>
                </a:schemeClr>
              </a:solidFill>
              <a:latin typeface="Calibri GÖVDE"/>
            </a:endParaRP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629112" y="1547464"/>
            <a:ext cx="7454872" cy="4084988"/>
          </a:xfrm>
        </p:spPr>
        <p:txBody>
          <a:bodyPr>
            <a:normAutofit/>
          </a:bodyPr>
          <a:lstStyle/>
          <a:p>
            <a:pPr algn="just">
              <a:lnSpc>
                <a:spcPct val="70000"/>
              </a:lnSpc>
              <a:tabLst>
                <a:tab pos="228600" algn="l"/>
              </a:tabLst>
            </a:pPr>
            <a:r>
              <a:rPr lang="en-US" sz="2000" dirty="0">
                <a:effectLst/>
                <a:latin typeface="+mj-lt"/>
                <a:ea typeface="Times New Roman" panose="02020603050405020304" pitchFamily="18" charset="0"/>
              </a:rPr>
              <a:t>Hair should always be clean and combed.</a:t>
            </a:r>
            <a:endParaRPr lang="tr-TR" sz="2000" dirty="0">
              <a:effectLst/>
              <a:latin typeface="+mj-lt"/>
              <a:ea typeface="Times New Roman" panose="02020603050405020304" pitchFamily="18" charset="0"/>
            </a:endParaRPr>
          </a:p>
          <a:p>
            <a:pPr marL="0" indent="0" algn="just">
              <a:lnSpc>
                <a:spcPct val="70000"/>
              </a:lnSpc>
              <a:buNone/>
              <a:tabLst>
                <a:tab pos="228600" algn="l"/>
              </a:tabLst>
            </a:pPr>
            <a:endParaRPr lang="tr-TR" sz="2000" dirty="0">
              <a:effectLst/>
              <a:latin typeface="+mj-lt"/>
              <a:ea typeface="Times New Roman" panose="02020603050405020304" pitchFamily="18" charset="0"/>
            </a:endParaRPr>
          </a:p>
          <a:p>
            <a:pPr algn="just">
              <a:lnSpc>
                <a:spcPct val="70000"/>
              </a:lnSpc>
              <a:tabLst>
                <a:tab pos="228600" algn="l"/>
              </a:tabLst>
            </a:pPr>
            <a:r>
              <a:rPr lang="en-US" sz="2000" dirty="0">
                <a:effectLst/>
                <a:latin typeface="+mj-lt"/>
                <a:ea typeface="Times New Roman" panose="02020603050405020304" pitchFamily="18" charset="0"/>
              </a:rPr>
              <a:t>Nails must be clean and unpainted, only nail polish can be applied, colorless.</a:t>
            </a:r>
            <a:endParaRPr lang="tr-TR" sz="2000" dirty="0">
              <a:effectLst/>
              <a:latin typeface="+mj-lt"/>
              <a:ea typeface="Times New Roman" panose="02020603050405020304" pitchFamily="18" charset="0"/>
            </a:endParaRPr>
          </a:p>
          <a:p>
            <a:pPr marL="0" indent="0" algn="just">
              <a:lnSpc>
                <a:spcPct val="70000"/>
              </a:lnSpc>
              <a:buNone/>
              <a:tabLst>
                <a:tab pos="228600" algn="l"/>
              </a:tabLst>
            </a:pPr>
            <a:endParaRPr lang="tr-TR" sz="2000" dirty="0">
              <a:effectLst/>
              <a:latin typeface="+mj-lt"/>
              <a:ea typeface="Times New Roman" panose="02020603050405020304" pitchFamily="18" charset="0"/>
            </a:endParaRPr>
          </a:p>
          <a:p>
            <a:pPr algn="just">
              <a:lnSpc>
                <a:spcPct val="70000"/>
              </a:lnSpc>
              <a:tabLst>
                <a:tab pos="228600" algn="l"/>
              </a:tabLst>
            </a:pPr>
            <a:r>
              <a:rPr lang="en-US" sz="2000" dirty="0">
                <a:effectLst/>
                <a:latin typeface="+mj-lt"/>
                <a:ea typeface="Times New Roman" panose="02020603050405020304" pitchFamily="18" charset="0"/>
              </a:rPr>
              <a:t>Strongly scented perfumes, deodorants, and similar fragrances should not be used.</a:t>
            </a:r>
            <a:endParaRPr lang="tr-TR" sz="2000" dirty="0">
              <a:effectLst/>
              <a:latin typeface="+mj-lt"/>
              <a:ea typeface="Times New Roman" panose="02020603050405020304" pitchFamily="18" charset="0"/>
            </a:endParaRPr>
          </a:p>
          <a:p>
            <a:pPr marL="0" indent="0" algn="just">
              <a:lnSpc>
                <a:spcPct val="70000"/>
              </a:lnSpc>
              <a:buNone/>
              <a:tabLst>
                <a:tab pos="228600" algn="l"/>
              </a:tabLst>
            </a:pPr>
            <a:endParaRPr lang="tr-TR" sz="2000" dirty="0">
              <a:effectLst/>
              <a:latin typeface="+mj-lt"/>
              <a:ea typeface="Times New Roman" panose="02020603050405020304" pitchFamily="18" charset="0"/>
            </a:endParaRPr>
          </a:p>
          <a:p>
            <a:pPr algn="just">
              <a:lnSpc>
                <a:spcPct val="70000"/>
              </a:lnSpc>
              <a:tabLst>
                <a:tab pos="228600" algn="l"/>
              </a:tabLst>
            </a:pPr>
            <a:r>
              <a:rPr lang="en-US" sz="2000" dirty="0">
                <a:effectLst/>
                <a:latin typeface="+mj-lt"/>
                <a:ea typeface="Times New Roman" panose="02020603050405020304" pitchFamily="18" charset="0"/>
              </a:rPr>
              <a:t>Employees should bathe regularly every day and use lightly scented deodorant.</a:t>
            </a:r>
            <a:endParaRPr lang="tr-TR" sz="2000" dirty="0">
              <a:latin typeface="+mj-lt"/>
              <a:ea typeface="Times New Roman" panose="02020603050405020304" pitchFamily="18" charset="0"/>
            </a:endParaRPr>
          </a:p>
          <a:p>
            <a:pPr marL="0" indent="0" algn="just">
              <a:lnSpc>
                <a:spcPct val="70000"/>
              </a:lnSpc>
              <a:buNone/>
              <a:tabLst>
                <a:tab pos="228600" algn="l"/>
              </a:tabLst>
            </a:pPr>
            <a:endParaRPr lang="tr-TR" sz="2000" dirty="0">
              <a:effectLst/>
              <a:latin typeface="+mj-lt"/>
              <a:ea typeface="Times New Roman" panose="02020603050405020304" pitchFamily="18" charset="0"/>
            </a:endParaRPr>
          </a:p>
          <a:p>
            <a:pPr algn="just">
              <a:lnSpc>
                <a:spcPct val="70000"/>
              </a:lnSpc>
              <a:tabLst>
                <a:tab pos="228600" algn="l"/>
              </a:tabLst>
            </a:pPr>
            <a:r>
              <a:rPr lang="en-US" sz="2000" dirty="0">
                <a:effectLst/>
                <a:latin typeface="+mj-lt"/>
                <a:ea typeface="Times New Roman" panose="02020603050405020304" pitchFamily="18" charset="0"/>
              </a:rPr>
              <a:t>Teeth should be brushed regularly for both appearance and to prevent bad breath.</a:t>
            </a:r>
            <a:endParaRPr lang="tr-TR" sz="2000" dirty="0">
              <a:effectLst/>
              <a:latin typeface="+mj-lt"/>
              <a:ea typeface="Times New Roman" panose="02020603050405020304" pitchFamily="18" charset="0"/>
            </a:endParaRPr>
          </a:p>
          <a:p>
            <a:pPr marL="0" indent="0" algn="just">
              <a:lnSpc>
                <a:spcPct val="70000"/>
              </a:lnSpc>
              <a:buNone/>
              <a:tabLst>
                <a:tab pos="228600" algn="l"/>
              </a:tabLst>
            </a:pPr>
            <a:endParaRPr lang="tr-TR" sz="2900" dirty="0">
              <a:effectLst/>
              <a:latin typeface="Calibri GÖVDE"/>
              <a:ea typeface="Times New Roman" panose="02020603050405020304" pitchFamily="18" charset="0"/>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4" name="Resim 73">
            <a:extLst>
              <a:ext uri="{FF2B5EF4-FFF2-40B4-BE49-F238E27FC236}">
                <a16:creationId xmlns:a16="http://schemas.microsoft.com/office/drawing/2014/main" id="{5B7EBD32-FFE9-8D4C-5960-85073FF6E578}"/>
              </a:ext>
            </a:extLst>
          </p:cNvPr>
          <p:cNvPicPr>
            <a:picLocks noChangeAspect="1"/>
          </p:cNvPicPr>
          <p:nvPr/>
        </p:nvPicPr>
        <p:blipFill rotWithShape="1">
          <a:blip r:embed="rId23"/>
          <a:srcRect l="48503" t="7609" r="14535"/>
          <a:stretch/>
        </p:blipFill>
        <p:spPr>
          <a:xfrm>
            <a:off x="8361083" y="1714433"/>
            <a:ext cx="2985342" cy="2990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51415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837440" y="526289"/>
            <a:ext cx="10515600" cy="777758"/>
          </a:xfrm>
        </p:spPr>
        <p:txBody>
          <a:bodyPr>
            <a:normAutofit/>
          </a:bodyPr>
          <a:lstStyle/>
          <a:p>
            <a:r>
              <a:rPr lang="en-US" b="1" kern="0" dirty="0">
                <a:solidFill>
                  <a:schemeClr val="accent2">
                    <a:lumMod val="75000"/>
                  </a:schemeClr>
                </a:solidFill>
                <a:effectLst/>
                <a:latin typeface="Calibri GÖVDE"/>
                <a:ea typeface="Times New Roman" panose="02020603050405020304" pitchFamily="18" charset="0"/>
              </a:rPr>
              <a:t>APPEARANCE RULES</a:t>
            </a:r>
            <a:endParaRPr lang="tr-TR" dirty="0">
              <a:solidFill>
                <a:schemeClr val="accent2">
                  <a:lumMod val="75000"/>
                </a:schemeClr>
              </a:solidFill>
              <a:latin typeface="Calibri GÖVDE"/>
            </a:endParaRP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689003" y="1304135"/>
            <a:ext cx="7454872" cy="4753765"/>
          </a:xfrm>
        </p:spPr>
        <p:txBody>
          <a:bodyPr>
            <a:normAutofit/>
          </a:bodyPr>
          <a:lstStyle/>
          <a:p>
            <a:pPr marL="0" indent="0" algn="just">
              <a:lnSpc>
                <a:spcPct val="70000"/>
              </a:lnSpc>
              <a:buNone/>
              <a:tabLst>
                <a:tab pos="228600" algn="l"/>
              </a:tabLst>
            </a:pPr>
            <a:endParaRPr lang="tr-TR" sz="1800" dirty="0">
              <a:effectLst/>
              <a:latin typeface="Calibri Light" panose="020F0302020204030204" pitchFamily="34" charset="0"/>
              <a:ea typeface="Times New Roman" panose="02020603050405020304" pitchFamily="18" charset="0"/>
              <a:cs typeface="Calibri Light" panose="020F0302020204030204" pitchFamily="34" charset="0"/>
            </a:endParaRPr>
          </a:p>
          <a:p>
            <a:pPr algn="just">
              <a:lnSpc>
                <a:spcPct val="70000"/>
              </a:lnSpc>
              <a:tabLst>
                <a:tab pos="228600" algn="l"/>
              </a:tabLst>
            </a:pPr>
            <a:r>
              <a:rPr lang="en-US" sz="1800" dirty="0">
                <a:effectLst/>
                <a:latin typeface="Calibri Light" panose="020F0302020204030204" pitchFamily="34" charset="0"/>
                <a:ea typeface="Times New Roman" panose="02020603050405020304" pitchFamily="18" charset="0"/>
                <a:cs typeface="Calibri Light" panose="020F0302020204030204" pitchFamily="34" charset="0"/>
              </a:rPr>
              <a:t>Shoes must be clean and polished.</a:t>
            </a:r>
            <a:endParaRPr lang="tr-TR" sz="1800" dirty="0">
              <a:effectLst/>
              <a:latin typeface="Calibri Light" panose="020F0302020204030204" pitchFamily="34" charset="0"/>
              <a:ea typeface="Times New Roman" panose="02020603050405020304" pitchFamily="18" charset="0"/>
              <a:cs typeface="Calibri Light" panose="020F0302020204030204" pitchFamily="34" charset="0"/>
            </a:endParaRPr>
          </a:p>
          <a:p>
            <a:pPr marL="0" indent="0" algn="just">
              <a:lnSpc>
                <a:spcPct val="70000"/>
              </a:lnSpc>
              <a:buNone/>
              <a:tabLst>
                <a:tab pos="228600" algn="l"/>
              </a:tabLst>
            </a:pPr>
            <a:endParaRPr lang="tr-TR" sz="1800" dirty="0">
              <a:effectLst/>
              <a:latin typeface="Calibri Light" panose="020F0302020204030204" pitchFamily="34" charset="0"/>
              <a:ea typeface="Times New Roman" panose="02020603050405020304" pitchFamily="18" charset="0"/>
              <a:cs typeface="Calibri Light" panose="020F0302020204030204" pitchFamily="34" charset="0"/>
            </a:endParaRPr>
          </a:p>
          <a:p>
            <a:pPr algn="just">
              <a:lnSpc>
                <a:spcPct val="70000"/>
              </a:lnSpc>
              <a:tabLst>
                <a:tab pos="228600" algn="l"/>
              </a:tabLst>
            </a:pPr>
            <a:r>
              <a:rPr lang="en-US" sz="1800" dirty="0">
                <a:effectLst/>
                <a:latin typeface="Calibri Light" panose="020F0302020204030204" pitchFamily="34" charset="0"/>
                <a:ea typeface="Times New Roman" panose="02020603050405020304" pitchFamily="18" charset="0"/>
                <a:cs typeface="Calibri Light" panose="020F0302020204030204" pitchFamily="34" charset="0"/>
              </a:rPr>
              <a:t>Uniforms must be clean, ironed and without missing buttons.</a:t>
            </a:r>
            <a:endParaRPr lang="tr-TR" sz="1800" dirty="0">
              <a:effectLst/>
              <a:latin typeface="Calibri Light" panose="020F0302020204030204" pitchFamily="34" charset="0"/>
              <a:ea typeface="Times New Roman" panose="02020603050405020304" pitchFamily="18" charset="0"/>
              <a:cs typeface="Calibri Light" panose="020F0302020204030204" pitchFamily="34" charset="0"/>
            </a:endParaRPr>
          </a:p>
          <a:p>
            <a:pPr marL="0" indent="0" algn="just">
              <a:lnSpc>
                <a:spcPct val="70000"/>
              </a:lnSpc>
              <a:buNone/>
              <a:tabLst>
                <a:tab pos="228600" algn="l"/>
              </a:tabLst>
            </a:pPr>
            <a:endParaRPr lang="tr-TR" sz="1800" dirty="0">
              <a:effectLst/>
              <a:latin typeface="Calibri Light" panose="020F0302020204030204" pitchFamily="34" charset="0"/>
              <a:ea typeface="Times New Roman" panose="02020603050405020304" pitchFamily="18" charset="0"/>
              <a:cs typeface="Calibri Light" panose="020F0302020204030204" pitchFamily="34" charset="0"/>
            </a:endParaRPr>
          </a:p>
          <a:p>
            <a:pPr algn="just">
              <a:lnSpc>
                <a:spcPct val="70000"/>
              </a:lnSpc>
              <a:tabLst>
                <a:tab pos="228600" algn="l"/>
              </a:tabLst>
            </a:pPr>
            <a:r>
              <a:rPr lang="en-US" sz="1800" dirty="0">
                <a:effectLst/>
                <a:latin typeface="Calibri Light" panose="020F0302020204030204" pitchFamily="34" charset="0"/>
                <a:ea typeface="Times New Roman" panose="02020603050405020304" pitchFamily="18" charset="0"/>
                <a:cs typeface="Calibri Light" panose="020F0302020204030204" pitchFamily="34" charset="0"/>
              </a:rPr>
              <a:t>No </a:t>
            </a:r>
            <a:r>
              <a:rPr lang="en-US" sz="1800" dirty="0" err="1">
                <a:effectLst/>
                <a:latin typeface="Calibri Light" panose="020F0302020204030204" pitchFamily="34" charset="0"/>
                <a:ea typeface="Times New Roman" panose="02020603050405020304" pitchFamily="18" charset="0"/>
                <a:cs typeface="Calibri Light" panose="020F0302020204030204" pitchFamily="34" charset="0"/>
              </a:rPr>
              <a:t>jewe</a:t>
            </a:r>
            <a:r>
              <a:rPr lang="tr-TR" sz="1800" dirty="0">
                <a:effectLst/>
                <a:latin typeface="Calibri Light" panose="020F0302020204030204" pitchFamily="34" charset="0"/>
                <a:ea typeface="Times New Roman" panose="02020603050405020304" pitchFamily="18" charset="0"/>
                <a:cs typeface="Calibri Light" panose="020F0302020204030204" pitchFamily="34" charset="0"/>
              </a:rPr>
              <a:t>l</a:t>
            </a:r>
            <a:r>
              <a:rPr lang="en-US" sz="1800" dirty="0" err="1">
                <a:effectLst/>
                <a:latin typeface="Calibri Light" panose="020F0302020204030204" pitchFamily="34" charset="0"/>
                <a:ea typeface="Times New Roman" panose="02020603050405020304" pitchFamily="18" charset="0"/>
                <a:cs typeface="Calibri Light" panose="020F0302020204030204" pitchFamily="34" charset="0"/>
              </a:rPr>
              <a:t>lery</a:t>
            </a:r>
            <a:r>
              <a:rPr lang="en-US" sz="1800" dirty="0">
                <a:effectLst/>
                <a:latin typeface="Calibri Light" panose="020F0302020204030204" pitchFamily="34" charset="0"/>
                <a:ea typeface="Times New Roman" panose="02020603050405020304" pitchFamily="18" charset="0"/>
                <a:cs typeface="Calibri Light" panose="020F0302020204030204" pitchFamily="34" charset="0"/>
              </a:rPr>
              <a:t> should be worn except wedding, engagement, promise rings and watches</a:t>
            </a:r>
            <a:r>
              <a:rPr lang="tr-TR" sz="1800" dirty="0">
                <a:effectLst/>
                <a:latin typeface="Calibri Light" panose="020F0302020204030204" pitchFamily="34" charset="0"/>
                <a:ea typeface="Times New Roman" panose="02020603050405020304" pitchFamily="18" charset="0"/>
                <a:cs typeface="Calibri Light" panose="020F0302020204030204" pitchFamily="34" charset="0"/>
              </a:rPr>
              <a:t>.</a:t>
            </a:r>
          </a:p>
          <a:p>
            <a:pPr marL="0" indent="0" algn="just">
              <a:lnSpc>
                <a:spcPct val="70000"/>
              </a:lnSpc>
              <a:buNone/>
              <a:tabLst>
                <a:tab pos="228600" algn="l"/>
              </a:tabLst>
            </a:pPr>
            <a:endParaRPr lang="tr-TR" sz="1800" dirty="0">
              <a:effectLst/>
              <a:latin typeface="Calibri Light" panose="020F0302020204030204" pitchFamily="34" charset="0"/>
              <a:ea typeface="Times New Roman" panose="02020603050405020304" pitchFamily="18" charset="0"/>
              <a:cs typeface="Calibri Light" panose="020F0302020204030204" pitchFamily="34" charset="0"/>
            </a:endParaRPr>
          </a:p>
          <a:p>
            <a:pPr algn="just">
              <a:lnSpc>
                <a:spcPct val="70000"/>
              </a:lnSpc>
              <a:tabLst>
                <a:tab pos="228600" algn="l"/>
              </a:tabLst>
            </a:pPr>
            <a:r>
              <a:rPr lang="en-US" sz="1800" dirty="0">
                <a:effectLst/>
                <a:latin typeface="Calibri Light" panose="020F0302020204030204" pitchFamily="34" charset="0"/>
                <a:ea typeface="Times New Roman" panose="02020603050405020304" pitchFamily="18" charset="0"/>
                <a:cs typeface="Calibri Light" panose="020F0302020204030204" pitchFamily="34" charset="0"/>
              </a:rPr>
              <a:t>Gum should never be chewed in front of guests. Hands should always be clean,</a:t>
            </a:r>
            <a:endParaRPr lang="tr-TR" sz="1800" dirty="0">
              <a:effectLst/>
              <a:latin typeface="Calibri Light" panose="020F0302020204030204" pitchFamily="34" charset="0"/>
              <a:ea typeface="Times New Roman" panose="02020603050405020304" pitchFamily="18" charset="0"/>
              <a:cs typeface="Calibri Light" panose="020F0302020204030204" pitchFamily="34" charset="0"/>
            </a:endParaRPr>
          </a:p>
          <a:p>
            <a:pPr marL="0" indent="0" algn="just">
              <a:lnSpc>
                <a:spcPct val="70000"/>
              </a:lnSpc>
              <a:buNone/>
              <a:tabLst>
                <a:tab pos="228600" algn="l"/>
              </a:tabLst>
            </a:pPr>
            <a:r>
              <a:rPr lang="en-US" sz="1800" dirty="0">
                <a:effectLst/>
                <a:latin typeface="Calibri Light" panose="020F0302020204030204" pitchFamily="34" charset="0"/>
                <a:ea typeface="Times New Roman" panose="02020603050405020304" pitchFamily="18" charset="0"/>
                <a:cs typeface="Calibri Light" panose="020F0302020204030204" pitchFamily="34" charset="0"/>
              </a:rPr>
              <a:t> well-groomed and washed regularly.</a:t>
            </a:r>
            <a:endParaRPr lang="tr-TR" sz="1800" dirty="0">
              <a:effectLst/>
              <a:latin typeface="Calibri Light" panose="020F0302020204030204" pitchFamily="34" charset="0"/>
              <a:ea typeface="Times New Roman" panose="02020603050405020304" pitchFamily="18" charset="0"/>
              <a:cs typeface="Calibri Light" panose="020F0302020204030204" pitchFamily="34" charset="0"/>
            </a:endParaRPr>
          </a:p>
          <a:p>
            <a:pPr marL="0" indent="0" algn="just">
              <a:lnSpc>
                <a:spcPct val="70000"/>
              </a:lnSpc>
              <a:buNone/>
              <a:tabLst>
                <a:tab pos="228600" algn="l"/>
              </a:tabLst>
            </a:pPr>
            <a:endParaRPr lang="tr-TR" sz="1800" dirty="0">
              <a:effectLst/>
              <a:latin typeface="Calibri Light" panose="020F0302020204030204" pitchFamily="34" charset="0"/>
              <a:ea typeface="Times New Roman" panose="02020603050405020304" pitchFamily="18" charset="0"/>
              <a:cs typeface="Calibri Light" panose="020F0302020204030204" pitchFamily="34" charset="0"/>
            </a:endParaRPr>
          </a:p>
          <a:p>
            <a:pPr algn="just">
              <a:lnSpc>
                <a:spcPct val="70000"/>
              </a:lnSpc>
              <a:tabLst>
                <a:tab pos="228600" algn="l"/>
              </a:tabLst>
            </a:pPr>
            <a:r>
              <a:rPr lang="en-US" sz="1800" dirty="0">
                <a:effectLst/>
                <a:latin typeface="Calibri Light" panose="020F0302020204030204" pitchFamily="34" charset="0"/>
                <a:ea typeface="Times New Roman" panose="02020603050405020304" pitchFamily="18" charset="0"/>
                <a:cs typeface="Calibri Light" panose="020F0302020204030204" pitchFamily="34" charset="0"/>
              </a:rPr>
              <a:t>Name tags must be worn at all times during work time.</a:t>
            </a:r>
            <a:endParaRPr lang="tr-TR" sz="1800" dirty="0">
              <a:latin typeface="Calibri Light" panose="020F0302020204030204" pitchFamily="34" charset="0"/>
              <a:cs typeface="Calibri Light" panose="020F0302020204030204" pitchFamily="34" charset="0"/>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4" name="Resim 73">
            <a:extLst>
              <a:ext uri="{FF2B5EF4-FFF2-40B4-BE49-F238E27FC236}">
                <a16:creationId xmlns:a16="http://schemas.microsoft.com/office/drawing/2014/main" id="{5B7EBD32-FFE9-8D4C-5960-85073FF6E578}"/>
              </a:ext>
            </a:extLst>
          </p:cNvPr>
          <p:cNvPicPr>
            <a:picLocks noChangeAspect="1"/>
          </p:cNvPicPr>
          <p:nvPr/>
        </p:nvPicPr>
        <p:blipFill rotWithShape="1">
          <a:blip r:embed="rId23"/>
          <a:srcRect l="48503" t="7609" r="14535"/>
          <a:stretch/>
        </p:blipFill>
        <p:spPr>
          <a:xfrm>
            <a:off x="8361083" y="1714433"/>
            <a:ext cx="2985342" cy="2990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3199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796258" y="571487"/>
            <a:ext cx="10513563" cy="1124128"/>
          </a:xfrm>
        </p:spPr>
        <p:txBody>
          <a:bodyPr/>
          <a:lstStyle/>
          <a:p>
            <a:r>
              <a:rPr lang="tr-TR" b="1" kern="0" dirty="0">
                <a:solidFill>
                  <a:schemeClr val="accent2">
                    <a:lumMod val="75000"/>
                  </a:schemeClr>
                </a:solidFill>
                <a:latin typeface="Calibri GÖVDE"/>
                <a:ea typeface="Times New Roman" panose="02020603050405020304" pitchFamily="18" charset="0"/>
              </a:rPr>
              <a:t>UNI</a:t>
            </a:r>
            <a:r>
              <a:rPr lang="en-US" b="1" kern="0" dirty="0">
                <a:solidFill>
                  <a:schemeClr val="accent2">
                    <a:lumMod val="75000"/>
                  </a:schemeClr>
                </a:solidFill>
                <a:effectLst/>
                <a:latin typeface="Calibri GÖVDE"/>
                <a:ea typeface="Times New Roman" panose="02020603050405020304" pitchFamily="18" charset="0"/>
              </a:rPr>
              <a:t>FORM </a:t>
            </a:r>
            <a:r>
              <a:rPr lang="tr-TR" b="1" kern="0" dirty="0">
                <a:solidFill>
                  <a:schemeClr val="accent2">
                    <a:lumMod val="75000"/>
                  </a:schemeClr>
                </a:solidFill>
                <a:effectLst/>
                <a:latin typeface="Calibri GÖVDE"/>
                <a:ea typeface="Times New Roman" panose="02020603050405020304" pitchFamily="18" charset="0"/>
              </a:rPr>
              <a:t>RULES</a:t>
            </a: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28679" y="1363514"/>
            <a:ext cx="6365424" cy="4351338"/>
          </a:xfrm>
        </p:spPr>
        <p:txBody>
          <a:bodyPr>
            <a:normAutofit fontScale="92500" lnSpcReduction="20000"/>
          </a:bodyPr>
          <a:lstStyle/>
          <a:p>
            <a:pPr marL="0" indent="0" algn="just">
              <a:buNone/>
            </a:pPr>
            <a:r>
              <a:rPr lang="en-US" sz="1800" dirty="0">
                <a:effectLst/>
                <a:latin typeface="Calibri" panose="020F0502020204030204" pitchFamily="34" charset="0"/>
                <a:ea typeface="Times New Roman" panose="02020603050405020304" pitchFamily="18" charset="0"/>
              </a:rPr>
              <a:t> </a:t>
            </a:r>
            <a:endParaRPr lang="tr-TR" sz="1900" dirty="0">
              <a:effectLst/>
              <a:latin typeface="+mj-lt"/>
              <a:ea typeface="Times New Roman" panose="02020603050405020304" pitchFamily="18" charset="0"/>
            </a:endParaRPr>
          </a:p>
          <a:p>
            <a:pPr marL="514350" indent="-285750" algn="just"/>
            <a:r>
              <a:rPr lang="en-US" sz="1900" dirty="0">
                <a:effectLst/>
                <a:latin typeface="+mj-lt"/>
                <a:ea typeface="Times New Roman" panose="02020603050405020304" pitchFamily="18" charset="0"/>
              </a:rPr>
              <a:t>You will be given two sets of uniforms free of charge.</a:t>
            </a:r>
            <a:endParaRPr lang="tr-TR" sz="1900" dirty="0">
              <a:effectLst/>
              <a:latin typeface="+mj-lt"/>
              <a:ea typeface="Times New Roman" panose="02020603050405020304" pitchFamily="18" charset="0"/>
            </a:endParaRPr>
          </a:p>
          <a:p>
            <a:pPr indent="0" algn="just">
              <a:buNone/>
            </a:pPr>
            <a:endParaRPr lang="tr-TR" sz="1900" dirty="0">
              <a:effectLst/>
              <a:latin typeface="+mj-lt"/>
              <a:ea typeface="Times New Roman" panose="02020603050405020304" pitchFamily="18" charset="0"/>
            </a:endParaRPr>
          </a:p>
          <a:p>
            <a:pPr marL="514350" indent="-285750" algn="just"/>
            <a:r>
              <a:rPr lang="en-US" sz="1900" dirty="0">
                <a:effectLst/>
                <a:latin typeface="+mj-lt"/>
                <a:ea typeface="Times New Roman" panose="02020603050405020304" pitchFamily="18" charset="0"/>
              </a:rPr>
              <a:t>These are specially produced for our hotel staff.</a:t>
            </a:r>
            <a:endParaRPr lang="tr-TR" sz="1900" dirty="0">
              <a:effectLst/>
              <a:latin typeface="+mj-lt"/>
              <a:ea typeface="Times New Roman" panose="02020603050405020304" pitchFamily="18" charset="0"/>
            </a:endParaRPr>
          </a:p>
          <a:p>
            <a:pPr indent="0" algn="just">
              <a:buNone/>
            </a:pPr>
            <a:endParaRPr lang="tr-TR" sz="1900" dirty="0">
              <a:latin typeface="+mj-lt"/>
              <a:ea typeface="Times New Roman" panose="02020603050405020304" pitchFamily="18" charset="0"/>
            </a:endParaRPr>
          </a:p>
          <a:p>
            <a:pPr marL="514350" indent="-285750" algn="just"/>
            <a:r>
              <a:rPr lang="en-US" sz="1900" b="1" dirty="0">
                <a:effectLst/>
                <a:latin typeface="+mj-lt"/>
                <a:ea typeface="Times New Roman" panose="02020603050405020304" pitchFamily="18" charset="0"/>
              </a:rPr>
              <a:t>Our hotel's dry cleaners and tailors are responsible for its periodic cleaning and maintenance.</a:t>
            </a:r>
            <a:endParaRPr lang="tr-TR" sz="1900" b="1" dirty="0">
              <a:effectLst/>
              <a:latin typeface="+mj-lt"/>
              <a:ea typeface="Times New Roman" panose="02020603050405020304" pitchFamily="18" charset="0"/>
            </a:endParaRPr>
          </a:p>
          <a:p>
            <a:pPr indent="0" algn="just">
              <a:buNone/>
            </a:pPr>
            <a:endParaRPr lang="tr-TR" sz="1900" b="1" dirty="0">
              <a:effectLst/>
              <a:latin typeface="+mj-lt"/>
              <a:ea typeface="Times New Roman" panose="02020603050405020304" pitchFamily="18" charset="0"/>
            </a:endParaRPr>
          </a:p>
          <a:p>
            <a:pPr marL="514350" indent="-285750" algn="just"/>
            <a:r>
              <a:rPr lang="en-US" sz="1900" dirty="0">
                <a:effectLst/>
                <a:latin typeface="+mj-lt"/>
                <a:ea typeface="Times New Roman" panose="02020603050405020304" pitchFamily="18" charset="0"/>
              </a:rPr>
              <a:t>The employees who use the uniform are responsible for keeping the uniforms clean, new and in perfect condition at all times.</a:t>
            </a:r>
            <a:endParaRPr lang="tr-TR" sz="1900" dirty="0">
              <a:effectLst/>
              <a:latin typeface="+mj-lt"/>
              <a:ea typeface="Times New Roman" panose="02020603050405020304" pitchFamily="18" charset="0"/>
            </a:endParaRPr>
          </a:p>
          <a:p>
            <a:pPr indent="0" algn="just">
              <a:buNone/>
            </a:pPr>
            <a:endParaRPr lang="tr-TR" sz="1900" dirty="0">
              <a:effectLst/>
              <a:latin typeface="+mj-lt"/>
              <a:ea typeface="Times New Roman" panose="02020603050405020304" pitchFamily="18" charset="0"/>
            </a:endParaRPr>
          </a:p>
          <a:p>
            <a:pPr marL="514350" indent="-285750" algn="just"/>
            <a:r>
              <a:rPr lang="en-US" sz="1900" dirty="0">
                <a:effectLst/>
                <a:latin typeface="+mj-lt"/>
                <a:ea typeface="Times New Roman" panose="02020603050405020304" pitchFamily="18" charset="0"/>
              </a:rPr>
              <a:t>If there is even the slightest soiling or defect in the uniform, it should be taken to the dry cleaner or tailor and replaced with a clean one as soon as possible.</a:t>
            </a:r>
            <a:endParaRPr lang="tr-TR" sz="3500" dirty="0">
              <a:latin typeface="+mj-lt"/>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A103B176-91B8-53BF-C8B9-0D298307BEF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80884" y="2282446"/>
            <a:ext cx="4078992" cy="2295176"/>
          </a:xfrm>
          <a:prstGeom prst="rect">
            <a:avLst/>
          </a:prstGeom>
        </p:spPr>
      </p:pic>
    </p:spTree>
    <p:extLst>
      <p:ext uri="{BB962C8B-B14F-4D97-AF65-F5344CB8AC3E}">
        <p14:creationId xmlns:p14="http://schemas.microsoft.com/office/powerpoint/2010/main" val="1385443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C2C98FB-BB69-2BB6-1424-6D6B5BF42024}"/>
              </a:ext>
            </a:extLst>
          </p:cNvPr>
          <p:cNvPicPr>
            <a:picLocks noChangeAspect="1"/>
          </p:cNvPicPr>
          <p:nvPr/>
        </p:nvPicPr>
        <p:blipFill>
          <a:blip r:embed="rId2"/>
          <a:stretch>
            <a:fillRect/>
          </a:stretch>
        </p:blipFill>
        <p:spPr>
          <a:xfrm>
            <a:off x="277092" y="560314"/>
            <a:ext cx="11741095" cy="5840486"/>
          </a:xfrm>
          <a:prstGeom prst="rect">
            <a:avLst/>
          </a:prstGeom>
        </p:spPr>
      </p:pic>
      <p:grpSp>
        <p:nvGrpSpPr>
          <p:cNvPr id="4" name="Group 1">
            <a:extLst>
              <a:ext uri="{FF2B5EF4-FFF2-40B4-BE49-F238E27FC236}">
                <a16:creationId xmlns:a16="http://schemas.microsoft.com/office/drawing/2014/main" id="{6C019758-24BC-1E02-3C53-62D146A8A69F}"/>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C3C58961-6C39-8F42-78B2-600069C9E15F}"/>
                </a:ext>
              </a:extLst>
            </p:cNvPr>
            <p:cNvPicPr/>
            <p:nvPr/>
          </p:nvPicPr>
          <p:blipFill>
            <a:blip r:embed="rId3"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FC1D3DD7-993D-5A23-617C-6432246895D0}"/>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8CA94A11-7B95-440B-067D-62BF14F38417}"/>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F127A6F9-507F-984F-B0C3-C24BA4A4E5B1}"/>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9B28C064-309B-5FE0-471A-CC7C88FC876F}"/>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705AA1B5-2A5A-27B5-8F9F-F7B32F399C16}"/>
                </a:ext>
              </a:extLst>
            </p:cNvPr>
            <p:cNvPicPr/>
            <p:nvPr/>
          </p:nvPicPr>
          <p:blipFill>
            <a:blip r:embed="rId4"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9BB96315-B37D-8099-5D35-568C22D951F5}"/>
                </a:ext>
              </a:extLst>
            </p:cNvPr>
            <p:cNvPicPr/>
            <p:nvPr/>
          </p:nvPicPr>
          <p:blipFill>
            <a:blip r:embed="rId5"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AEAFFF9E-8A9F-56F3-F940-78D800A16562}"/>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3F3705F9-D54E-83C3-2A24-309E63BE4DB7}"/>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CD640573-DF1F-264E-5DCA-A802566423B9}"/>
                </a:ext>
              </a:extLst>
            </p:cNvPr>
            <p:cNvPicPr/>
            <p:nvPr/>
          </p:nvPicPr>
          <p:blipFill>
            <a:blip r:embed="rId6"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9BF1B5FD-84CA-C43E-A2D9-0C3787EB83B1}"/>
                </a:ext>
              </a:extLst>
            </p:cNvPr>
            <p:cNvPicPr/>
            <p:nvPr/>
          </p:nvPicPr>
          <p:blipFill>
            <a:blip r:embed="rId7"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B61705EF-AA55-EE06-DBB8-3CA64A7054BD}"/>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E24A122D-8AAC-D655-E107-51B79F9FE7B7}"/>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CA870388-F374-ED8A-C994-2ABE78AB7561}"/>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E6036C10-02DE-C297-CD65-9AFF563C1235}"/>
                </a:ext>
              </a:extLst>
            </p:cNvPr>
            <p:cNvPicPr/>
            <p:nvPr/>
          </p:nvPicPr>
          <p:blipFill>
            <a:blip r:embed="rId8"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82F2641D-DE15-1529-35BA-B398CDF5AB42}"/>
                </a:ext>
              </a:extLst>
            </p:cNvPr>
            <p:cNvPicPr/>
            <p:nvPr/>
          </p:nvPicPr>
          <p:blipFill>
            <a:blip r:embed="rId9"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11DCDA6D-BA88-A3E9-3C98-CB5BC619130F}"/>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067B1009-9BE1-687F-57A4-2ED7FD1EC8F7}"/>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D8025610-4B0C-EF99-FACC-B3C17C1C7220}"/>
                </a:ext>
              </a:extLst>
            </p:cNvPr>
            <p:cNvPicPr/>
            <p:nvPr/>
          </p:nvPicPr>
          <p:blipFill>
            <a:blip r:embed="rId10"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3E78CAEE-A7D7-92BB-967D-2FBED0B1C660}"/>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C61FEBEA-8F5C-93F9-F730-DCD38551D151}"/>
                </a:ext>
              </a:extLst>
            </p:cNvPr>
            <p:cNvPicPr/>
            <p:nvPr/>
          </p:nvPicPr>
          <p:blipFill>
            <a:blip r:embed="rId11"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8AAF5C02-29B8-0659-B4DD-CC4C87D8BF8E}"/>
                </a:ext>
              </a:extLst>
            </p:cNvPr>
            <p:cNvPicPr/>
            <p:nvPr/>
          </p:nvPicPr>
          <p:blipFill>
            <a:blip r:embed="rId12"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E0917192-5C3D-EF86-79A1-389FCDC1B50A}"/>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89D898B5-2FB4-4C72-AC18-4DB01760162D}"/>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7B1D0070-AE48-119E-06B9-CC28D4DB13B2}"/>
                </a:ext>
              </a:extLst>
            </p:cNvPr>
            <p:cNvPicPr/>
            <p:nvPr/>
          </p:nvPicPr>
          <p:blipFill>
            <a:blip r:embed="rId13"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F4D45594-8C33-894F-9AB5-1DE8E67C617E}"/>
                </a:ext>
              </a:extLst>
            </p:cNvPr>
            <p:cNvPicPr/>
            <p:nvPr/>
          </p:nvPicPr>
          <p:blipFill>
            <a:blip r:embed="rId14"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BC213EE8-6DDB-18D5-DD35-C3AC154F8FC3}"/>
                </a:ext>
              </a:extLst>
            </p:cNvPr>
            <p:cNvPicPr/>
            <p:nvPr/>
          </p:nvPicPr>
          <p:blipFill>
            <a:blip r:embed="rId15"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3C6D9480-207A-876A-54EB-140CC7D07C60}"/>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95DBAA57-2BBD-9C3F-911A-A02226DD5F2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FBF31AF7-4042-76C4-8C5D-D3419C67C22F}"/>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64474F72-863D-DCC7-72FA-76AFFF18B70F}"/>
                </a:ext>
              </a:extLst>
            </p:cNvPr>
            <p:cNvPicPr/>
            <p:nvPr/>
          </p:nvPicPr>
          <p:blipFill>
            <a:blip r:embed="rId16"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56327FD1-CBCF-8587-8E86-9076FD96FDD7}"/>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32084DBB-D2A7-DF11-D915-DE6CD74CAEE2}"/>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4FD24854-731F-72AB-944C-57EFA6201D9F}"/>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FDB4772B-B718-F7A6-3229-5FE905100A15}"/>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C809A2FC-DD6E-4668-FC8B-F01A65E40B5F}"/>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3076F025-780F-70EF-7B37-92543326E0C3}"/>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FAA2569C-9AC2-92D6-FEF8-92B167B84838}"/>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3A14B449-6242-DCD3-5C7B-E461EC5CAEB0}"/>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A9CC26CC-5C7C-8149-28B2-71F2F1733AEB}"/>
                </a:ext>
              </a:extLst>
            </p:cNvPr>
            <p:cNvPicPr/>
            <p:nvPr/>
          </p:nvPicPr>
          <p:blipFill>
            <a:blip r:embed="rId17"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EFDBB98-9859-85E9-6ECC-8EB1368A745E}"/>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CB7408B3-0C68-5886-4124-1792C63C8438}"/>
                </a:ext>
              </a:extLst>
            </p:cNvPr>
            <p:cNvPicPr/>
            <p:nvPr/>
          </p:nvPicPr>
          <p:blipFill>
            <a:blip r:embed="rId18"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18AD0240-385A-8364-B876-99648DF48CBF}"/>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503C9006-133F-D791-399A-203E18314B0F}"/>
                </a:ext>
              </a:extLst>
            </p:cNvPr>
            <p:cNvPicPr/>
            <p:nvPr/>
          </p:nvPicPr>
          <p:blipFill>
            <a:blip r:embed="rId3"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EE1E0DD5-A0D9-6FF5-85CB-34F59235D47B}"/>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0D347C3B-73E3-D58C-F53F-EE076DBF913B}"/>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1571FBC-8154-40AF-8135-14F27E31019A}"/>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6966C6B2-28E9-6E41-4B70-4A2BFA069906}"/>
                </a:ext>
              </a:extLst>
            </p:cNvPr>
            <p:cNvPicPr/>
            <p:nvPr/>
          </p:nvPicPr>
          <p:blipFill>
            <a:blip r:embed="rId19"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61E59FC6-2386-DE4C-A42B-97A060AFE37B}"/>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C6F74999-6C50-83E0-09D0-B20262293EE6}"/>
                </a:ext>
              </a:extLst>
            </p:cNvPr>
            <p:cNvPicPr/>
            <p:nvPr/>
          </p:nvPicPr>
          <p:blipFill>
            <a:blip r:embed="rId4"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7459DD26-8069-0473-4D28-48B676978182}"/>
                </a:ext>
              </a:extLst>
            </p:cNvPr>
            <p:cNvPicPr/>
            <p:nvPr/>
          </p:nvPicPr>
          <p:blipFill>
            <a:blip r:embed="rId5"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135E1505-B9B1-8100-59F2-71F72EA9E8C8}"/>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8166C868-5698-DAF0-D5B9-E09E663817FB}"/>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764D508-CD01-DC74-1405-FBF049D3DA28}"/>
                </a:ext>
              </a:extLst>
            </p:cNvPr>
            <p:cNvPicPr/>
            <p:nvPr/>
          </p:nvPicPr>
          <p:blipFill>
            <a:blip r:embed="rId3"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B9745C4F-F9F8-D778-DA2E-736BFD180596}"/>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271635CE-63BE-FA72-057E-5E48A3930991}"/>
                </a:ext>
              </a:extLst>
            </p:cNvPr>
            <p:cNvPicPr/>
            <p:nvPr/>
          </p:nvPicPr>
          <p:blipFill>
            <a:blip r:embed="rId20"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1A5035CA-A926-A798-EBC9-7B0E32120A1E}"/>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FE75DCD2-3AD7-33F4-FB97-9FCCB425D48A}"/>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4CD72402-F688-865A-0DBA-F511A66F8299}"/>
                </a:ext>
              </a:extLst>
            </p:cNvPr>
            <p:cNvPicPr/>
            <p:nvPr/>
          </p:nvPicPr>
          <p:blipFill>
            <a:blip r:embed="rId21"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860189F0-5DBE-2968-685A-487558E25A90}"/>
                </a:ext>
              </a:extLst>
            </p:cNvPr>
            <p:cNvPicPr/>
            <p:nvPr/>
          </p:nvPicPr>
          <p:blipFill>
            <a:blip r:embed="rId22"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AE5C419B-857E-64FD-8403-C0FBA756249F}"/>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8C36E408-EFB3-A0C2-82DD-724D3B263236}"/>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934B383-2643-03E6-D68E-DA12D3B8307C}"/>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78DC1B12-1D2C-ABF0-D300-E51AA2BE13E3}"/>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F83B7F24-0B23-A45A-0E34-344ABBEFBDD4}"/>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F78B6405-E0D7-7676-74FE-2822226C14B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F779BB59-DEC4-CB4C-E2E6-5B13BED9C5A0}"/>
                </a:ext>
              </a:extLst>
            </p:cNvPr>
            <p:cNvPicPr/>
            <p:nvPr/>
          </p:nvPicPr>
          <p:blipFill>
            <a:blip r:embed="rId23" cstate="print"/>
            <a:stretch>
              <a:fillRect/>
            </a:stretch>
          </p:blipFill>
          <p:spPr>
            <a:xfrm>
              <a:off x="1" y="5699455"/>
              <a:ext cx="518134" cy="518134"/>
            </a:xfrm>
            <a:prstGeom prst="rect">
              <a:avLst/>
            </a:prstGeom>
          </p:spPr>
        </p:pic>
      </p:grpSp>
    </p:spTree>
    <p:extLst>
      <p:ext uri="{BB962C8B-B14F-4D97-AF65-F5344CB8AC3E}">
        <p14:creationId xmlns:p14="http://schemas.microsoft.com/office/powerpoint/2010/main" val="436281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837854" y="468802"/>
            <a:ext cx="10515600" cy="1325563"/>
          </a:xfrm>
        </p:spPr>
        <p:txBody>
          <a:bodyPr/>
          <a:lstStyle/>
          <a:p>
            <a:r>
              <a:rPr lang="en-US" sz="4400" b="1" dirty="0">
                <a:solidFill>
                  <a:schemeClr val="accent2">
                    <a:lumMod val="75000"/>
                  </a:schemeClr>
                </a:solidFill>
                <a:effectLst/>
                <a:latin typeface="Calibri GÖVDE"/>
                <a:ea typeface="Times New Roman" panose="02020603050405020304" pitchFamily="18" charset="0"/>
              </a:rPr>
              <a:t>EMPLOYEE NAME</a:t>
            </a:r>
            <a:r>
              <a:rPr lang="tr-TR" sz="4400" b="1" dirty="0">
                <a:solidFill>
                  <a:schemeClr val="accent2">
                    <a:lumMod val="75000"/>
                  </a:schemeClr>
                </a:solidFill>
                <a:effectLst/>
                <a:latin typeface="Calibri GÖVDE"/>
                <a:ea typeface="Times New Roman" panose="02020603050405020304" pitchFamily="18" charset="0"/>
              </a:rPr>
              <a:t> TAG</a:t>
            </a: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60228" y="2000207"/>
            <a:ext cx="5876740" cy="3309111"/>
          </a:xfrm>
        </p:spPr>
        <p:txBody>
          <a:bodyPr>
            <a:normAutofit/>
          </a:bodyPr>
          <a:lstStyle/>
          <a:p>
            <a:pPr marL="0" indent="0" algn="just">
              <a:buNone/>
            </a:pPr>
            <a:r>
              <a:rPr lang="en-US" sz="1800" b="1" dirty="0">
                <a:effectLst/>
                <a:latin typeface="Calibri" panose="020F0502020204030204" pitchFamily="34" charset="0"/>
                <a:ea typeface="Times New Roman" panose="02020603050405020304" pitchFamily="18" charset="0"/>
              </a:rPr>
              <a:t> </a:t>
            </a:r>
            <a:endParaRPr lang="tr-TR" sz="1800" b="1" dirty="0">
              <a:effectLst/>
              <a:latin typeface="Calibri" panose="020F0502020204030204" pitchFamily="34" charset="0"/>
              <a:ea typeface="Times New Roman" panose="02020603050405020304" pitchFamily="18" charset="0"/>
            </a:endParaRPr>
          </a:p>
          <a:p>
            <a:pPr algn="just"/>
            <a:r>
              <a:rPr lang="en-US" sz="1800" dirty="0">
                <a:latin typeface="+mj-lt"/>
              </a:rPr>
              <a:t>Each employee will be given a metal, magnetic name tag when they start work.</a:t>
            </a:r>
            <a:endParaRPr lang="tr-TR" sz="1800" dirty="0">
              <a:latin typeface="+mj-lt"/>
            </a:endParaRPr>
          </a:p>
          <a:p>
            <a:pPr marL="0" indent="0" algn="just">
              <a:buNone/>
            </a:pPr>
            <a:endParaRPr lang="tr-TR" sz="1800" dirty="0">
              <a:effectLst/>
              <a:latin typeface="+mj-lt"/>
              <a:ea typeface="Times New Roman" panose="02020603050405020304" pitchFamily="18" charset="0"/>
            </a:endParaRPr>
          </a:p>
          <a:p>
            <a:pPr algn="just"/>
            <a:r>
              <a:rPr lang="en-US" sz="1800" dirty="0">
                <a:effectLst/>
                <a:latin typeface="+mj-lt"/>
                <a:ea typeface="Times New Roman" panose="02020603050405020304" pitchFamily="18" charset="0"/>
              </a:rPr>
              <a:t>Employees must keep this name tag </a:t>
            </a:r>
            <a:r>
              <a:rPr lang="en-US" sz="1800" b="1" dirty="0">
                <a:effectLst/>
                <a:latin typeface="+mj-lt"/>
                <a:ea typeface="Times New Roman" panose="02020603050405020304" pitchFamily="18" charset="0"/>
              </a:rPr>
              <a:t>on the</a:t>
            </a:r>
            <a:r>
              <a:rPr lang="tr-TR" sz="1800" b="1" dirty="0">
                <a:effectLst/>
                <a:latin typeface="+mj-lt"/>
                <a:ea typeface="Times New Roman" panose="02020603050405020304" pitchFamily="18" charset="0"/>
              </a:rPr>
              <a:t> </a:t>
            </a:r>
            <a:r>
              <a:rPr lang="en-US" sz="1800" b="1" dirty="0">
                <a:effectLst/>
                <a:latin typeface="+mj-lt"/>
                <a:ea typeface="Times New Roman" panose="02020603050405020304" pitchFamily="18" charset="0"/>
              </a:rPr>
              <a:t>upper</a:t>
            </a:r>
            <a:r>
              <a:rPr lang="tr-TR" sz="1800" b="1" dirty="0">
                <a:effectLst/>
                <a:latin typeface="+mj-lt"/>
                <a:ea typeface="Times New Roman" panose="02020603050405020304" pitchFamily="18" charset="0"/>
              </a:rPr>
              <a:t> </a:t>
            </a:r>
            <a:r>
              <a:rPr lang="en-US" sz="1800" b="1" dirty="0">
                <a:effectLst/>
                <a:latin typeface="+mj-lt"/>
                <a:ea typeface="Times New Roman" panose="02020603050405020304" pitchFamily="18" charset="0"/>
              </a:rPr>
              <a:t>left side of their uniform </a:t>
            </a:r>
            <a:r>
              <a:rPr lang="en-US" sz="1800" dirty="0">
                <a:effectLst/>
                <a:latin typeface="+mj-lt"/>
                <a:ea typeface="Times New Roman" panose="02020603050405020304" pitchFamily="18" charset="0"/>
              </a:rPr>
              <a:t>at all times during working hours.</a:t>
            </a:r>
            <a:endParaRPr lang="tr-TR" sz="1800" dirty="0">
              <a:effectLst/>
              <a:latin typeface="+mj-lt"/>
              <a:ea typeface="Times New Roman" panose="02020603050405020304" pitchFamily="18" charset="0"/>
            </a:endParaRPr>
          </a:p>
          <a:p>
            <a:pPr marL="0" indent="0" algn="just">
              <a:buNone/>
            </a:pPr>
            <a:endParaRPr lang="tr-TR" sz="1800" b="1" dirty="0">
              <a:effectLst/>
              <a:latin typeface="+mj-lt"/>
              <a:ea typeface="Times New Roman" panose="02020603050405020304" pitchFamily="18" charset="0"/>
            </a:endParaRPr>
          </a:p>
          <a:p>
            <a:pPr algn="just"/>
            <a:r>
              <a:rPr lang="en-US" sz="1800" dirty="0">
                <a:effectLst/>
                <a:latin typeface="+mj-lt"/>
                <a:ea typeface="Times New Roman" panose="02020603050405020304" pitchFamily="18" charset="0"/>
              </a:rPr>
              <a:t>Name tags will be returned to the Human Resources Department in case of termination of employment.</a:t>
            </a:r>
            <a:endParaRPr lang="tr-TR" sz="1800" dirty="0">
              <a:effectLst/>
              <a:latin typeface="+mj-lt"/>
              <a:ea typeface="Times New Roman" panose="02020603050405020304" pitchFamily="18" charset="0"/>
            </a:endParaRPr>
          </a:p>
          <a:p>
            <a:pPr marL="0" indent="0" algn="just">
              <a:buNone/>
            </a:pPr>
            <a:endParaRPr lang="tr-TR" sz="1600" dirty="0">
              <a:effectLst/>
              <a:latin typeface="Calibri GÖVDE"/>
              <a:ea typeface="Times New Roman" panose="02020603050405020304" pitchFamily="18" charset="0"/>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C2EA4227-1799-D4FE-10B5-37D9B7FC256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6200000">
            <a:off x="7200945" y="1282736"/>
            <a:ext cx="3309109" cy="4412146"/>
          </a:xfrm>
          <a:prstGeom prst="rect">
            <a:avLst/>
          </a:prstGeom>
          <a:ln>
            <a:noFill/>
          </a:ln>
          <a:effectLst>
            <a:softEdge rad="112500"/>
          </a:effectLst>
        </p:spPr>
      </p:pic>
    </p:spTree>
    <p:extLst>
      <p:ext uri="{BB962C8B-B14F-4D97-AF65-F5344CB8AC3E}">
        <p14:creationId xmlns:p14="http://schemas.microsoft.com/office/powerpoint/2010/main" val="2077570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837854" y="468802"/>
            <a:ext cx="10515600" cy="1325563"/>
          </a:xfrm>
        </p:spPr>
        <p:txBody>
          <a:bodyPr/>
          <a:lstStyle/>
          <a:p>
            <a:r>
              <a:rPr lang="en-US" sz="4400" b="1" dirty="0">
                <a:solidFill>
                  <a:schemeClr val="accent2">
                    <a:lumMod val="75000"/>
                  </a:schemeClr>
                </a:solidFill>
                <a:effectLst/>
                <a:latin typeface="Calibri GÖVDE"/>
                <a:ea typeface="Times New Roman" panose="02020603050405020304" pitchFamily="18" charset="0"/>
              </a:rPr>
              <a:t>EMPLOYEE NAME</a:t>
            </a:r>
            <a:r>
              <a:rPr lang="tr-TR" sz="4400" b="1" dirty="0">
                <a:solidFill>
                  <a:schemeClr val="accent2">
                    <a:lumMod val="75000"/>
                  </a:schemeClr>
                </a:solidFill>
                <a:effectLst/>
                <a:latin typeface="Calibri GÖVDE"/>
                <a:ea typeface="Times New Roman" panose="02020603050405020304" pitchFamily="18" charset="0"/>
              </a:rPr>
              <a:t> TAG</a:t>
            </a: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663831" y="1990125"/>
            <a:ext cx="5876740" cy="2997367"/>
          </a:xfrm>
        </p:spPr>
        <p:txBody>
          <a:bodyPr>
            <a:normAutofit/>
          </a:bodyPr>
          <a:lstStyle/>
          <a:p>
            <a:pPr marL="0" indent="0" algn="just">
              <a:buNone/>
            </a:pPr>
            <a:endParaRPr lang="tr-TR" sz="1800" dirty="0">
              <a:effectLst/>
              <a:latin typeface="+mj-lt"/>
              <a:ea typeface="Times New Roman" panose="02020603050405020304" pitchFamily="18" charset="0"/>
            </a:endParaRPr>
          </a:p>
          <a:p>
            <a:pPr algn="just"/>
            <a:r>
              <a:rPr lang="en-US" sz="1800" dirty="0">
                <a:effectLst/>
                <a:latin typeface="+mj-lt"/>
                <a:ea typeface="Times New Roman" panose="02020603050405020304" pitchFamily="18" charset="0"/>
              </a:rPr>
              <a:t>Each employee must carry his or her own name tag.</a:t>
            </a:r>
            <a:endParaRPr lang="tr-TR" sz="1800" dirty="0">
              <a:effectLst/>
              <a:latin typeface="+mj-lt"/>
              <a:ea typeface="Times New Roman" panose="02020603050405020304" pitchFamily="18" charset="0"/>
            </a:endParaRPr>
          </a:p>
          <a:p>
            <a:pPr marL="0" indent="0" algn="just">
              <a:buNone/>
            </a:pPr>
            <a:endParaRPr lang="tr-TR" sz="1800" dirty="0">
              <a:effectLst/>
              <a:latin typeface="+mj-lt"/>
              <a:ea typeface="Times New Roman" panose="02020603050405020304" pitchFamily="18" charset="0"/>
            </a:endParaRPr>
          </a:p>
          <a:p>
            <a:pPr algn="just"/>
            <a:r>
              <a:rPr lang="en-US" sz="1800" dirty="0">
                <a:effectLst/>
                <a:latin typeface="+mj-lt"/>
                <a:ea typeface="Times New Roman" panose="02020603050405020304" pitchFamily="18" charset="0"/>
              </a:rPr>
              <a:t>It is against the rules to wear another colleague's name tag in case you forget or lose it.</a:t>
            </a:r>
            <a:endParaRPr lang="tr-TR" sz="1800" dirty="0">
              <a:effectLst/>
              <a:latin typeface="+mj-lt"/>
              <a:ea typeface="Times New Roman" panose="02020603050405020304" pitchFamily="18" charset="0"/>
            </a:endParaRPr>
          </a:p>
          <a:p>
            <a:pPr marL="0" indent="0" algn="just">
              <a:buNone/>
            </a:pPr>
            <a:r>
              <a:rPr lang="en-US" sz="1800" dirty="0">
                <a:effectLst/>
                <a:latin typeface="+mj-lt"/>
                <a:ea typeface="Times New Roman" panose="02020603050405020304" pitchFamily="18" charset="0"/>
              </a:rPr>
              <a:t> </a:t>
            </a:r>
            <a:endParaRPr lang="tr-TR" sz="1800" dirty="0">
              <a:effectLst/>
              <a:latin typeface="+mj-lt"/>
              <a:ea typeface="Times New Roman" panose="02020603050405020304" pitchFamily="18" charset="0"/>
            </a:endParaRPr>
          </a:p>
          <a:p>
            <a:pPr algn="just"/>
            <a:r>
              <a:rPr lang="en-US" sz="1800" dirty="0">
                <a:latin typeface="+mj-lt"/>
              </a:rPr>
              <a:t>If the name tag is lost or</a:t>
            </a:r>
            <a:r>
              <a:rPr lang="tr-TR" sz="1800" dirty="0">
                <a:latin typeface="+mj-lt"/>
              </a:rPr>
              <a:t> </a:t>
            </a:r>
            <a:r>
              <a:rPr lang="en-US" sz="1800" dirty="0">
                <a:latin typeface="+mj-lt"/>
              </a:rPr>
              <a:t>not returned before leaving work,</a:t>
            </a:r>
            <a:r>
              <a:rPr lang="tr-TR" sz="1800" dirty="0">
                <a:latin typeface="+mj-lt"/>
              </a:rPr>
              <a:t> </a:t>
            </a:r>
            <a:r>
              <a:rPr lang="en-US" sz="1800" b="1" dirty="0">
                <a:latin typeface="+mj-lt"/>
              </a:rPr>
              <a:t>TL equivalent to 5 Euros </a:t>
            </a:r>
            <a:r>
              <a:rPr lang="en-US" sz="1800" dirty="0">
                <a:latin typeface="+mj-lt"/>
              </a:rPr>
              <a:t>will be deducted from the salary of the person who loses/does not return it.</a:t>
            </a:r>
            <a:endParaRPr lang="tr-TR" sz="1800" dirty="0">
              <a:latin typeface="+mj-lt"/>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C2EA4227-1799-D4FE-10B5-37D9B7FC256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6200000">
            <a:off x="7200945" y="1282736"/>
            <a:ext cx="3309109" cy="4412146"/>
          </a:xfrm>
          <a:prstGeom prst="rect">
            <a:avLst/>
          </a:prstGeom>
          <a:ln>
            <a:noFill/>
          </a:ln>
          <a:effectLst>
            <a:softEdge rad="112500"/>
          </a:effectLst>
        </p:spPr>
      </p:pic>
    </p:spTree>
    <p:extLst>
      <p:ext uri="{BB962C8B-B14F-4D97-AF65-F5344CB8AC3E}">
        <p14:creationId xmlns:p14="http://schemas.microsoft.com/office/powerpoint/2010/main" val="200756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837854" y="468802"/>
            <a:ext cx="10515600" cy="1325563"/>
          </a:xfrm>
        </p:spPr>
        <p:txBody>
          <a:bodyPr/>
          <a:lstStyle/>
          <a:p>
            <a:r>
              <a:rPr lang="tr-TR" sz="4400" b="1" dirty="0">
                <a:solidFill>
                  <a:schemeClr val="accent2">
                    <a:lumMod val="75000"/>
                  </a:schemeClr>
                </a:solidFill>
                <a:effectLst/>
                <a:latin typeface="Calibri GÖVDE"/>
                <a:ea typeface="Times New Roman" panose="02020603050405020304" pitchFamily="18" charset="0"/>
              </a:rPr>
              <a:t>PDKS SYSTEM</a:t>
            </a: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663831" y="1714433"/>
            <a:ext cx="5894286" cy="3880122"/>
          </a:xfrm>
        </p:spPr>
        <p:txBody>
          <a:bodyPr>
            <a:normAutofit fontScale="92500" lnSpcReduction="10000"/>
          </a:bodyPr>
          <a:lstStyle/>
          <a:p>
            <a:pPr algn="just"/>
            <a:r>
              <a:rPr lang="en-US" sz="1800" dirty="0">
                <a:effectLst/>
                <a:latin typeface="+mj-lt"/>
                <a:ea typeface="Times New Roman" panose="02020603050405020304" pitchFamily="18" charset="0"/>
              </a:rPr>
              <a:t>The personnel card is delivered entry to work.</a:t>
            </a:r>
            <a:endParaRPr lang="tr-TR" sz="1800" dirty="0">
              <a:effectLst/>
              <a:latin typeface="+mj-lt"/>
              <a:ea typeface="Times New Roman" panose="02020603050405020304" pitchFamily="18" charset="0"/>
            </a:endParaRPr>
          </a:p>
          <a:p>
            <a:pPr marL="0" indent="0" algn="just">
              <a:buNone/>
            </a:pPr>
            <a:endParaRPr lang="en-US" sz="1800" dirty="0">
              <a:effectLst/>
              <a:latin typeface="+mj-lt"/>
              <a:ea typeface="Times New Roman" panose="02020603050405020304" pitchFamily="18" charset="0"/>
            </a:endParaRPr>
          </a:p>
          <a:p>
            <a:pPr algn="just"/>
            <a:r>
              <a:rPr lang="en-US" sz="1800" dirty="0">
                <a:effectLst/>
                <a:latin typeface="+mj-lt"/>
                <a:ea typeface="Times New Roman" panose="02020603050405020304" pitchFamily="18" charset="0"/>
              </a:rPr>
              <a:t>Cards are personal; someone else's card cannot be used.</a:t>
            </a:r>
            <a:endParaRPr lang="tr-TR" sz="1800" dirty="0">
              <a:effectLst/>
              <a:latin typeface="+mj-lt"/>
              <a:ea typeface="Times New Roman" panose="02020603050405020304" pitchFamily="18" charset="0"/>
            </a:endParaRPr>
          </a:p>
          <a:p>
            <a:pPr marL="0" indent="0" algn="just">
              <a:buNone/>
            </a:pPr>
            <a:endParaRPr lang="en-US" sz="1800" dirty="0">
              <a:effectLst/>
              <a:latin typeface="+mj-lt"/>
              <a:ea typeface="Times New Roman" panose="02020603050405020304" pitchFamily="18" charset="0"/>
            </a:endParaRPr>
          </a:p>
          <a:p>
            <a:pPr algn="just"/>
            <a:r>
              <a:rPr lang="en-US" sz="1800" dirty="0">
                <a:effectLst/>
                <a:latin typeface="+mj-lt"/>
                <a:ea typeface="Times New Roman" panose="02020603050405020304" pitchFamily="18" charset="0"/>
              </a:rPr>
              <a:t>Cards cannot be used for someone else at entrance </a:t>
            </a:r>
            <a:endParaRPr lang="tr-TR" sz="1800" dirty="0">
              <a:effectLst/>
              <a:latin typeface="+mj-lt"/>
              <a:ea typeface="Times New Roman" panose="02020603050405020304" pitchFamily="18" charset="0"/>
            </a:endParaRPr>
          </a:p>
          <a:p>
            <a:pPr marL="0" indent="0" algn="just">
              <a:buNone/>
            </a:pPr>
            <a:r>
              <a:rPr lang="en-US" sz="1800" dirty="0">
                <a:effectLst/>
                <a:latin typeface="+mj-lt"/>
                <a:ea typeface="Times New Roman" panose="02020603050405020304" pitchFamily="18" charset="0"/>
              </a:rPr>
              <a:t>and exit.</a:t>
            </a:r>
            <a:endParaRPr lang="tr-TR" sz="1800" dirty="0">
              <a:effectLst/>
              <a:latin typeface="+mj-lt"/>
              <a:ea typeface="Times New Roman" panose="02020603050405020304" pitchFamily="18" charset="0"/>
            </a:endParaRPr>
          </a:p>
          <a:p>
            <a:pPr marL="0" indent="0" algn="just">
              <a:buNone/>
            </a:pPr>
            <a:endParaRPr lang="en-US" sz="1800" dirty="0">
              <a:effectLst/>
              <a:latin typeface="+mj-lt"/>
              <a:ea typeface="Times New Roman" panose="02020603050405020304" pitchFamily="18" charset="0"/>
            </a:endParaRPr>
          </a:p>
          <a:p>
            <a:pPr algn="just"/>
            <a:r>
              <a:rPr lang="en-US" sz="1800" dirty="0">
                <a:effectLst/>
                <a:latin typeface="+mj-lt"/>
                <a:ea typeface="Times New Roman" panose="02020603050405020304" pitchFamily="18" charset="0"/>
              </a:rPr>
              <a:t>The days when the card is not used are recorded as </a:t>
            </a:r>
            <a:endParaRPr lang="tr-TR" sz="1800" dirty="0">
              <a:effectLst/>
              <a:latin typeface="+mj-lt"/>
              <a:ea typeface="Times New Roman" panose="02020603050405020304" pitchFamily="18" charset="0"/>
            </a:endParaRPr>
          </a:p>
          <a:p>
            <a:pPr marL="0" indent="0" algn="just">
              <a:buNone/>
            </a:pPr>
            <a:r>
              <a:rPr lang="en-US" sz="1800" dirty="0">
                <a:effectLst/>
                <a:latin typeface="+mj-lt"/>
                <a:ea typeface="Times New Roman" panose="02020603050405020304" pitchFamily="18" charset="0"/>
              </a:rPr>
              <a:t>missing days in the tally.</a:t>
            </a:r>
            <a:endParaRPr lang="tr-TR" sz="1800" dirty="0">
              <a:effectLst/>
              <a:latin typeface="+mj-lt"/>
              <a:ea typeface="Times New Roman" panose="02020603050405020304" pitchFamily="18" charset="0"/>
            </a:endParaRPr>
          </a:p>
          <a:p>
            <a:pPr marL="0" indent="0" algn="just">
              <a:buNone/>
            </a:pPr>
            <a:endParaRPr lang="en-US" sz="1800" dirty="0">
              <a:effectLst/>
              <a:latin typeface="+mj-lt"/>
              <a:ea typeface="Times New Roman" panose="02020603050405020304" pitchFamily="18" charset="0"/>
            </a:endParaRPr>
          </a:p>
          <a:p>
            <a:pPr algn="just"/>
            <a:r>
              <a:rPr lang="en-US" sz="1800" dirty="0">
                <a:effectLst/>
                <a:latin typeface="+mj-lt"/>
                <a:ea typeface="Times New Roman" panose="02020603050405020304" pitchFamily="18" charset="0"/>
              </a:rPr>
              <a:t>If the card is lost, the fee will be pay </a:t>
            </a:r>
            <a:r>
              <a:rPr lang="en-US" sz="1800" dirty="0" err="1">
                <a:effectLst/>
                <a:latin typeface="+mj-lt"/>
                <a:ea typeface="Times New Roman" panose="02020603050405020304" pitchFamily="18" charset="0"/>
              </a:rPr>
              <a:t>cuted</a:t>
            </a:r>
            <a:r>
              <a:rPr lang="en-US" sz="1800" dirty="0">
                <a:effectLst/>
                <a:latin typeface="+mj-lt"/>
                <a:ea typeface="Times New Roman" panose="02020603050405020304" pitchFamily="18" charset="0"/>
              </a:rPr>
              <a:t>.</a:t>
            </a:r>
            <a:endParaRPr lang="tr-TR" sz="1800" dirty="0">
              <a:latin typeface="+mj-lt"/>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2" name="İçerik Yer Tutucusu 74">
            <a:extLst>
              <a:ext uri="{FF2B5EF4-FFF2-40B4-BE49-F238E27FC236}">
                <a16:creationId xmlns:a16="http://schemas.microsoft.com/office/drawing/2014/main" id="{3CC6D31B-7173-09BD-3686-D1FA59B4A0B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463918" y="2131114"/>
            <a:ext cx="4804538" cy="3167060"/>
          </a:xfrm>
          <a:prstGeom prst="rect">
            <a:avLst/>
          </a:prstGeom>
        </p:spPr>
      </p:pic>
    </p:spTree>
    <p:extLst>
      <p:ext uri="{BB962C8B-B14F-4D97-AF65-F5344CB8AC3E}">
        <p14:creationId xmlns:p14="http://schemas.microsoft.com/office/powerpoint/2010/main" val="4242787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607154" y="363358"/>
            <a:ext cx="10515600" cy="1325563"/>
          </a:xfrm>
        </p:spPr>
        <p:txBody>
          <a:bodyPr/>
          <a:lstStyle/>
          <a:p>
            <a:r>
              <a:rPr lang="en-US" b="1" u="sng" kern="0" dirty="0">
                <a:solidFill>
                  <a:schemeClr val="accent2">
                    <a:lumMod val="75000"/>
                  </a:schemeClr>
                </a:solidFill>
                <a:effectLst/>
                <a:latin typeface="Calibri GÖVDE"/>
                <a:ea typeface="Times New Roman" panose="02020603050405020304" pitchFamily="18" charset="0"/>
              </a:rPr>
              <a:t>DISCIPLINARY RULES</a:t>
            </a: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821501" y="1480878"/>
            <a:ext cx="5827924" cy="4351338"/>
          </a:xfrm>
        </p:spPr>
        <p:txBody>
          <a:bodyPr>
            <a:normAutofit/>
          </a:bodyPr>
          <a:lstStyle/>
          <a:p>
            <a:pPr indent="0">
              <a:buNone/>
            </a:pPr>
            <a:r>
              <a:rPr lang="en-US" sz="2000" dirty="0">
                <a:effectLst/>
                <a:latin typeface="+mj-lt"/>
                <a:ea typeface="Times New Roman" panose="02020603050405020304" pitchFamily="18" charset="0"/>
              </a:rPr>
              <a:t>Disciplinary rules have been developed and implemented to solve potential problems in</a:t>
            </a:r>
            <a:r>
              <a:rPr lang="tr-TR" sz="2000" dirty="0">
                <a:effectLst/>
                <a:latin typeface="+mj-lt"/>
                <a:ea typeface="Times New Roman" panose="02020603050405020304" pitchFamily="18" charset="0"/>
              </a:rPr>
              <a:t> </a:t>
            </a:r>
            <a:r>
              <a:rPr lang="en-US" sz="2000" dirty="0">
                <a:effectLst/>
                <a:latin typeface="+mj-lt"/>
                <a:ea typeface="Times New Roman" panose="02020603050405020304" pitchFamily="18" charset="0"/>
              </a:rPr>
              <a:t>order to maintain efficiency in the departments and to provide the best and quality service to our guests.</a:t>
            </a:r>
            <a:endParaRPr lang="tr-TR" sz="2000" dirty="0">
              <a:effectLst/>
              <a:latin typeface="+mj-lt"/>
              <a:ea typeface="Times New Roman" panose="02020603050405020304" pitchFamily="18" charset="0"/>
            </a:endParaRPr>
          </a:p>
          <a:p>
            <a:pPr indent="0">
              <a:buNone/>
            </a:pPr>
            <a:endParaRPr lang="tr-TR" sz="2000" dirty="0">
              <a:effectLst/>
              <a:latin typeface="+mj-lt"/>
              <a:ea typeface="Times New Roman" panose="02020603050405020304" pitchFamily="18" charset="0"/>
            </a:endParaRPr>
          </a:p>
          <a:p>
            <a:pPr indent="0">
              <a:buNone/>
            </a:pPr>
            <a:r>
              <a:rPr lang="en-US" sz="2000" dirty="0">
                <a:effectLst/>
                <a:latin typeface="+mj-lt"/>
                <a:ea typeface="Times New Roman" panose="02020603050405020304" pitchFamily="18" charset="0"/>
              </a:rPr>
              <a:t>The disciplinary rules that the employer can apply to the employee are as follows:</a:t>
            </a:r>
            <a:endParaRPr lang="tr-TR" sz="2000" dirty="0">
              <a:effectLst/>
              <a:latin typeface="+mj-lt"/>
              <a:ea typeface="Times New Roman" panose="02020603050405020304" pitchFamily="18" charset="0"/>
            </a:endParaRPr>
          </a:p>
          <a:p>
            <a:pPr indent="0">
              <a:buNone/>
            </a:pPr>
            <a:endParaRPr lang="tr-TR" sz="2000" dirty="0">
              <a:effectLst/>
              <a:latin typeface="+mj-lt"/>
              <a:ea typeface="Times New Roman" panose="02020603050405020304" pitchFamily="18" charset="0"/>
            </a:endParaRPr>
          </a:p>
          <a:p>
            <a:pPr marL="342900" lvl="0" indent="-342900" algn="just">
              <a:buFont typeface="+mj-lt"/>
              <a:buAutoNum type="arabicPeriod"/>
              <a:tabLst>
                <a:tab pos="228600" algn="l"/>
              </a:tabLst>
            </a:pPr>
            <a:r>
              <a:rPr lang="en-US" sz="2000" dirty="0">
                <a:effectLst/>
                <a:latin typeface="+mj-lt"/>
                <a:ea typeface="Times New Roman" panose="02020603050405020304" pitchFamily="18" charset="0"/>
              </a:rPr>
              <a:t>Warning.</a:t>
            </a:r>
          </a:p>
          <a:p>
            <a:pPr marL="342900" lvl="0" indent="-342900" algn="just">
              <a:buFont typeface="+mj-lt"/>
              <a:buAutoNum type="arabicPeriod"/>
              <a:tabLst>
                <a:tab pos="228600" algn="l"/>
              </a:tabLst>
            </a:pPr>
            <a:r>
              <a:rPr lang="en-US" sz="2000" dirty="0">
                <a:effectLst/>
                <a:latin typeface="+mj-lt"/>
                <a:ea typeface="Times New Roman" panose="02020603050405020304" pitchFamily="18" charset="0"/>
              </a:rPr>
              <a:t>Notice.</a:t>
            </a:r>
          </a:p>
          <a:p>
            <a:pPr marL="342900" lvl="0" indent="-342900" algn="just">
              <a:buFont typeface="+mj-lt"/>
              <a:buAutoNum type="arabicPeriod"/>
              <a:tabLst>
                <a:tab pos="228600" algn="l"/>
              </a:tabLst>
            </a:pPr>
            <a:r>
              <a:rPr lang="en-US" sz="2000" dirty="0">
                <a:effectLst/>
                <a:latin typeface="+mj-lt"/>
                <a:ea typeface="Times New Roman" panose="02020603050405020304" pitchFamily="18" charset="0"/>
              </a:rPr>
              <a:t>Reprimand.</a:t>
            </a:r>
          </a:p>
          <a:p>
            <a:pPr marL="342900" lvl="0" indent="-342900" algn="just">
              <a:buFont typeface="+mj-lt"/>
              <a:buAutoNum type="arabicPeriod"/>
              <a:tabLst>
                <a:tab pos="228600" algn="l"/>
              </a:tabLst>
            </a:pPr>
            <a:r>
              <a:rPr lang="en-US" sz="2000" dirty="0">
                <a:effectLst/>
                <a:latin typeface="+mj-lt"/>
                <a:ea typeface="Times New Roman" panose="02020603050405020304" pitchFamily="18" charset="0"/>
              </a:rPr>
              <a:t>Termination of employment contract.</a:t>
            </a:r>
            <a:endParaRPr lang="tr-TR" sz="3600" dirty="0">
              <a:latin typeface="+mj-lt"/>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1374222B-AE4F-2928-8208-8A5FCC3F76B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64954" y="3172696"/>
            <a:ext cx="5027514" cy="2827977"/>
          </a:xfrm>
          <a:prstGeom prst="rect">
            <a:avLst/>
          </a:prstGeom>
        </p:spPr>
      </p:pic>
    </p:spTree>
    <p:extLst>
      <p:ext uri="{BB962C8B-B14F-4D97-AF65-F5344CB8AC3E}">
        <p14:creationId xmlns:p14="http://schemas.microsoft.com/office/powerpoint/2010/main" val="403906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831278" y="747483"/>
            <a:ext cx="10515600" cy="1325563"/>
          </a:xfrm>
        </p:spPr>
        <p:txBody>
          <a:bodyPr/>
          <a:lstStyle/>
          <a:p>
            <a:r>
              <a:rPr lang="en-US" b="1" i="1" u="sng" dirty="0">
                <a:solidFill>
                  <a:schemeClr val="accent2">
                    <a:lumMod val="75000"/>
                  </a:schemeClr>
                </a:solidFill>
                <a:effectLst/>
                <a:latin typeface="Calibri GÖVDE"/>
                <a:ea typeface="Times New Roman" panose="02020603050405020304" pitchFamily="18" charset="0"/>
              </a:rPr>
              <a:t>WORK CALENDAR and WORKING HOURS:</a:t>
            </a: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541007" y="2073046"/>
            <a:ext cx="6924784" cy="4351338"/>
          </a:xfrm>
        </p:spPr>
        <p:txBody>
          <a:bodyPr>
            <a:normAutofit/>
          </a:bodyPr>
          <a:lstStyle/>
          <a:p>
            <a:pPr indent="228600" algn="just"/>
            <a:r>
              <a:rPr lang="en-US" sz="1800" dirty="0">
                <a:effectLst/>
                <a:latin typeface="+mj-lt"/>
                <a:ea typeface="Times New Roman" panose="02020603050405020304" pitchFamily="18" charset="0"/>
              </a:rPr>
              <a:t>Depending on the needs of your department, your work schedule may be arranged between dispersed or regular hours. </a:t>
            </a:r>
          </a:p>
          <a:p>
            <a:pPr indent="228600" algn="just"/>
            <a:endParaRPr lang="en-US" sz="1800" dirty="0">
              <a:effectLst/>
              <a:latin typeface="+mj-lt"/>
              <a:ea typeface="Times New Roman" panose="02020603050405020304" pitchFamily="18" charset="0"/>
            </a:endParaRPr>
          </a:p>
          <a:p>
            <a:pPr indent="228600" algn="just"/>
            <a:r>
              <a:rPr lang="en-US" sz="1800" dirty="0">
                <a:effectLst/>
                <a:latin typeface="+mj-lt"/>
                <a:ea typeface="Times New Roman" panose="02020603050405020304" pitchFamily="18" charset="0"/>
              </a:rPr>
              <a:t>Your shift supervisor will arrange your shift, off day, annual leave and other leaves, and your department manager will approve it.</a:t>
            </a:r>
          </a:p>
          <a:p>
            <a:pPr indent="228600" algn="just"/>
            <a:endParaRPr lang="en-US" sz="1800" dirty="0">
              <a:effectLst/>
              <a:latin typeface="+mj-lt"/>
              <a:ea typeface="Times New Roman" panose="02020603050405020304" pitchFamily="18" charset="0"/>
            </a:endParaRPr>
          </a:p>
          <a:p>
            <a:pPr indent="228600" algn="just"/>
            <a:r>
              <a:rPr lang="en-US" sz="1800" dirty="0">
                <a:effectLst/>
                <a:latin typeface="+mj-lt"/>
                <a:ea typeface="Times New Roman" panose="02020603050405020304" pitchFamily="18" charset="0"/>
              </a:rPr>
              <a:t>According to labor laws, a normal working day is 7.5 hours per day. </a:t>
            </a:r>
          </a:p>
          <a:p>
            <a:pPr indent="228600" algn="just"/>
            <a:endParaRPr lang="en-US" sz="1800" dirty="0">
              <a:effectLst/>
              <a:latin typeface="+mj-lt"/>
              <a:ea typeface="Times New Roman" panose="02020603050405020304" pitchFamily="18" charset="0"/>
            </a:endParaRPr>
          </a:p>
          <a:p>
            <a:pPr indent="228600" algn="just"/>
            <a:r>
              <a:rPr lang="en-US" sz="1800" dirty="0">
                <a:effectLst/>
                <a:latin typeface="+mj-lt"/>
                <a:ea typeface="Times New Roman" panose="02020603050405020304" pitchFamily="18" charset="0"/>
              </a:rPr>
              <a:t>Depending on the situation, it may take up to 11 hours. </a:t>
            </a:r>
          </a:p>
          <a:p>
            <a:pPr indent="228600" algn="just"/>
            <a:endParaRPr lang="en-US" sz="1800" dirty="0">
              <a:effectLst/>
              <a:latin typeface="+mj-lt"/>
              <a:ea typeface="Times New Roman" panose="02020603050405020304" pitchFamily="18" charset="0"/>
            </a:endParaRPr>
          </a:p>
          <a:p>
            <a:pPr indent="228600" algn="just"/>
            <a:r>
              <a:rPr lang="en-US" sz="1800" dirty="0">
                <a:effectLst/>
                <a:latin typeface="+mj-lt"/>
                <a:ea typeface="Times New Roman" panose="02020603050405020304" pitchFamily="18" charset="0"/>
              </a:rPr>
              <a:t>This works out to 45 hours since there are six working days a week.</a:t>
            </a:r>
            <a:endParaRPr lang="tr-TR" sz="3200" dirty="0">
              <a:latin typeface="+mj-lt"/>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F67CF79B-B0F7-5F55-2BD8-33AECE08C17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655454" y="2501491"/>
            <a:ext cx="3792005" cy="2572014"/>
          </a:xfrm>
          <a:prstGeom prst="rect">
            <a:avLst/>
          </a:prstGeom>
          <a:ln>
            <a:noFill/>
          </a:ln>
          <a:effectLst>
            <a:softEdge rad="112500"/>
          </a:effectLst>
        </p:spPr>
      </p:pic>
    </p:spTree>
    <p:extLst>
      <p:ext uri="{BB962C8B-B14F-4D97-AF65-F5344CB8AC3E}">
        <p14:creationId xmlns:p14="http://schemas.microsoft.com/office/powerpoint/2010/main" val="676114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831278" y="747483"/>
            <a:ext cx="10515600" cy="1325563"/>
          </a:xfrm>
        </p:spPr>
        <p:txBody>
          <a:bodyPr/>
          <a:lstStyle/>
          <a:p>
            <a:r>
              <a:rPr lang="en-US" b="1" i="1" u="sng" dirty="0">
                <a:solidFill>
                  <a:schemeClr val="accent2">
                    <a:lumMod val="75000"/>
                  </a:schemeClr>
                </a:solidFill>
                <a:effectLst/>
                <a:latin typeface="Calibri GÖVDE"/>
                <a:ea typeface="Times New Roman" panose="02020603050405020304" pitchFamily="18" charset="0"/>
              </a:rPr>
              <a:t>WORK CALENDAR and WORKING HOURS:</a:t>
            </a: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641588" y="2717432"/>
            <a:ext cx="6824176" cy="2187669"/>
          </a:xfrm>
        </p:spPr>
        <p:txBody>
          <a:bodyPr>
            <a:normAutofit/>
          </a:bodyPr>
          <a:lstStyle/>
          <a:p>
            <a:pPr indent="228600" algn="just"/>
            <a:r>
              <a:rPr lang="en-US" sz="1800" dirty="0">
                <a:effectLst/>
                <a:latin typeface="+mj-lt"/>
                <a:ea typeface="Times New Roman" panose="02020603050405020304" pitchFamily="18" charset="0"/>
              </a:rPr>
              <a:t>Please check your working hours before starting work.</a:t>
            </a:r>
            <a:endParaRPr lang="tr-TR" sz="1800" dirty="0">
              <a:effectLst/>
              <a:latin typeface="+mj-lt"/>
              <a:ea typeface="Times New Roman" panose="02020603050405020304" pitchFamily="18" charset="0"/>
            </a:endParaRPr>
          </a:p>
          <a:p>
            <a:pPr indent="0" algn="just">
              <a:buNone/>
            </a:pPr>
            <a:endParaRPr lang="en-US" sz="1800" dirty="0">
              <a:effectLst/>
              <a:latin typeface="+mj-lt"/>
              <a:ea typeface="Times New Roman" panose="02020603050405020304" pitchFamily="18" charset="0"/>
            </a:endParaRPr>
          </a:p>
          <a:p>
            <a:pPr indent="228600" algn="just"/>
            <a:r>
              <a:rPr lang="en-US" sz="1800" dirty="0">
                <a:effectLst/>
                <a:latin typeface="+mj-lt"/>
                <a:ea typeface="Times New Roman" panose="02020603050405020304" pitchFamily="18" charset="0"/>
              </a:rPr>
              <a:t>Make sure which shift you are on. </a:t>
            </a:r>
          </a:p>
          <a:p>
            <a:pPr indent="228600" algn="just"/>
            <a:endParaRPr lang="en-US" sz="1800" dirty="0">
              <a:effectLst/>
              <a:latin typeface="+mj-lt"/>
              <a:ea typeface="Times New Roman" panose="02020603050405020304" pitchFamily="18" charset="0"/>
            </a:endParaRPr>
          </a:p>
          <a:p>
            <a:pPr indent="228600" algn="just"/>
            <a:r>
              <a:rPr lang="en-US" sz="1800" dirty="0">
                <a:effectLst/>
                <a:latin typeface="+mj-lt"/>
                <a:ea typeface="Times New Roman" panose="02020603050405020304" pitchFamily="18" charset="0"/>
              </a:rPr>
              <a:t>Do not hesitate to forward any questions you have regarding this issue to your shift supervisor or department manager.</a:t>
            </a:r>
            <a:endParaRPr lang="tr-TR" sz="3200" dirty="0">
              <a:latin typeface="+mj-lt"/>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F67CF79B-B0F7-5F55-2BD8-33AECE08C17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655454" y="2501491"/>
            <a:ext cx="3792005" cy="2572014"/>
          </a:xfrm>
          <a:prstGeom prst="rect">
            <a:avLst/>
          </a:prstGeom>
          <a:ln>
            <a:noFill/>
          </a:ln>
          <a:effectLst>
            <a:softEdge rad="112500"/>
          </a:effectLst>
        </p:spPr>
      </p:pic>
    </p:spTree>
    <p:extLst>
      <p:ext uri="{BB962C8B-B14F-4D97-AF65-F5344CB8AC3E}">
        <p14:creationId xmlns:p14="http://schemas.microsoft.com/office/powerpoint/2010/main" val="1705440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
        <p:nvSpPr>
          <p:cNvPr id="2" name="Metin kutusu 1">
            <a:extLst>
              <a:ext uri="{FF2B5EF4-FFF2-40B4-BE49-F238E27FC236}">
                <a16:creationId xmlns:a16="http://schemas.microsoft.com/office/drawing/2014/main" id="{9B67791B-1746-5BE0-1DF5-4DEDDD1F1259}"/>
              </a:ext>
            </a:extLst>
          </p:cNvPr>
          <p:cNvSpPr txBox="1"/>
          <p:nvPr/>
        </p:nvSpPr>
        <p:spPr>
          <a:xfrm>
            <a:off x="894735" y="825910"/>
            <a:ext cx="9969910" cy="769441"/>
          </a:xfrm>
          <a:prstGeom prst="rect">
            <a:avLst/>
          </a:prstGeom>
          <a:noFill/>
        </p:spPr>
        <p:txBody>
          <a:bodyPr wrap="square" rtlCol="0">
            <a:spAutoFit/>
          </a:bodyPr>
          <a:lstStyle/>
          <a:p>
            <a:r>
              <a:rPr lang="tr-TR" sz="4400" b="1" dirty="0">
                <a:solidFill>
                  <a:schemeClr val="accent2">
                    <a:lumMod val="75000"/>
                  </a:schemeClr>
                </a:solidFill>
              </a:rPr>
              <a:t>WORKING HOURS AND BREAKS</a:t>
            </a:r>
          </a:p>
        </p:txBody>
      </p:sp>
      <p:sp>
        <p:nvSpPr>
          <p:cNvPr id="72" name="Metin kutusu 71">
            <a:extLst>
              <a:ext uri="{FF2B5EF4-FFF2-40B4-BE49-F238E27FC236}">
                <a16:creationId xmlns:a16="http://schemas.microsoft.com/office/drawing/2014/main" id="{8FA5E6DE-5B64-2C15-5AE0-3907AB4C0F22}"/>
              </a:ext>
            </a:extLst>
          </p:cNvPr>
          <p:cNvSpPr txBox="1"/>
          <p:nvPr/>
        </p:nvSpPr>
        <p:spPr>
          <a:xfrm>
            <a:off x="1000334" y="2857338"/>
            <a:ext cx="4095345" cy="707886"/>
          </a:xfrm>
          <a:prstGeom prst="rect">
            <a:avLst/>
          </a:prstGeom>
          <a:noFill/>
        </p:spPr>
        <p:txBody>
          <a:bodyPr wrap="square">
            <a:spAutoFit/>
          </a:bodyPr>
          <a:lstStyle/>
          <a:p>
            <a:pPr marL="285750" indent="-285750">
              <a:buFont typeface="Arial" panose="020B0604020202020204" pitchFamily="34" charset="0"/>
              <a:buChar char="•"/>
            </a:pPr>
            <a:r>
              <a:rPr lang="tr-TR" sz="2000" dirty="0" err="1">
                <a:latin typeface="+mj-lt"/>
              </a:rPr>
              <a:t>Working</a:t>
            </a:r>
            <a:r>
              <a:rPr lang="tr-TR" sz="2000" dirty="0">
                <a:latin typeface="+mj-lt"/>
              </a:rPr>
              <a:t> </a:t>
            </a:r>
            <a:r>
              <a:rPr lang="tr-TR" sz="2000" dirty="0" err="1">
                <a:latin typeface="+mj-lt"/>
              </a:rPr>
              <a:t>hours</a:t>
            </a:r>
            <a:r>
              <a:rPr lang="tr-TR" sz="2000" dirty="0">
                <a:latin typeface="+mj-lt"/>
              </a:rPr>
              <a:t> and </a:t>
            </a:r>
            <a:r>
              <a:rPr lang="tr-TR" sz="2000" dirty="0" err="1">
                <a:latin typeface="+mj-lt"/>
              </a:rPr>
              <a:t>breaks</a:t>
            </a:r>
            <a:r>
              <a:rPr lang="tr-TR" sz="2000" dirty="0">
                <a:latin typeface="+mj-lt"/>
              </a:rPr>
              <a:t> can be </a:t>
            </a:r>
            <a:r>
              <a:rPr lang="tr-TR" sz="2000" dirty="0" err="1">
                <a:latin typeface="+mj-lt"/>
              </a:rPr>
              <a:t>change</a:t>
            </a:r>
            <a:r>
              <a:rPr lang="tr-TR" sz="2000" dirty="0">
                <a:latin typeface="+mj-lt"/>
              </a:rPr>
              <a:t> </a:t>
            </a:r>
            <a:r>
              <a:rPr lang="tr-TR" sz="2000" dirty="0" err="1">
                <a:latin typeface="+mj-lt"/>
              </a:rPr>
              <a:t>by</a:t>
            </a:r>
            <a:r>
              <a:rPr lang="tr-TR" sz="2000" dirty="0">
                <a:latin typeface="+mj-lt"/>
              </a:rPr>
              <a:t> </a:t>
            </a:r>
            <a:r>
              <a:rPr lang="tr-TR" sz="2000" dirty="0" err="1">
                <a:latin typeface="+mj-lt"/>
              </a:rPr>
              <a:t>department</a:t>
            </a:r>
            <a:r>
              <a:rPr lang="tr-TR" sz="2000" dirty="0">
                <a:latin typeface="+mj-lt"/>
              </a:rPr>
              <a:t>.</a:t>
            </a:r>
          </a:p>
        </p:txBody>
      </p:sp>
      <p:pic>
        <p:nvPicPr>
          <p:cNvPr id="74" name="Resim 73" descr="saat, çalar saat, duvar saati, duvar içeren bir resim&#10;&#10;Açıklama otomatik olarak oluşturuldu">
            <a:extLst>
              <a:ext uri="{FF2B5EF4-FFF2-40B4-BE49-F238E27FC236}">
                <a16:creationId xmlns:a16="http://schemas.microsoft.com/office/drawing/2014/main" id="{362D6CF1-4277-055F-3414-EFD4C340A69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06118" y="2000207"/>
            <a:ext cx="4990392" cy="3329226"/>
          </a:xfrm>
          <a:prstGeom prst="rect">
            <a:avLst/>
          </a:prstGeom>
        </p:spPr>
      </p:pic>
    </p:spTree>
    <p:extLst>
      <p:ext uri="{BB962C8B-B14F-4D97-AF65-F5344CB8AC3E}">
        <p14:creationId xmlns:p14="http://schemas.microsoft.com/office/powerpoint/2010/main" val="82576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
        <p:nvSpPr>
          <p:cNvPr id="72" name="Rectangle 1">
            <a:extLst>
              <a:ext uri="{FF2B5EF4-FFF2-40B4-BE49-F238E27FC236}">
                <a16:creationId xmlns:a16="http://schemas.microsoft.com/office/drawing/2014/main" id="{6A898E4B-EA23-4314-813C-3D4D4795A0FB}"/>
              </a:ext>
            </a:extLst>
          </p:cNvPr>
          <p:cNvSpPr>
            <a:spLocks noGrp="1" noChangeArrowheads="1"/>
          </p:cNvSpPr>
          <p:nvPr>
            <p:ph idx="1"/>
          </p:nvPr>
        </p:nvSpPr>
        <p:spPr bwMode="auto">
          <a:xfrm>
            <a:off x="814680" y="1331627"/>
            <a:ext cx="6444593"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endParaRPr kumimoji="0" lang="tr-TR" altLang="tr-TR" sz="18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r>
              <a:rPr kumimoji="0" lang="tr-TR" altLang="tr-TR" sz="2400" b="1" i="1" u="sng" strike="noStrike" cap="none" normalizeH="0" baseline="0" dirty="0">
                <a:ln>
                  <a:noFill/>
                </a:ln>
                <a:solidFill>
                  <a:schemeClr val="accent2">
                    <a:lumMod val="75000"/>
                  </a:schemeClr>
                </a:solidFill>
                <a:effectLst/>
                <a:latin typeface="+mj-lt"/>
                <a:ea typeface="Times New Roman" panose="02020603050405020304" pitchFamily="18" charset="0"/>
                <a:cs typeface="Calibri" panose="020F0502020204030204" pitchFamily="34" charset="0"/>
              </a:rPr>
              <a:t>SALARY</a:t>
            </a:r>
            <a:r>
              <a:rPr kumimoji="0" lang="en-US" altLang="tr-TR" sz="2400" b="1" i="1" u="sng" strike="noStrike" cap="none" normalizeH="0" baseline="0" dirty="0">
                <a:ln>
                  <a:noFill/>
                </a:ln>
                <a:solidFill>
                  <a:schemeClr val="accent2">
                    <a:lumMod val="75000"/>
                  </a:schemeClr>
                </a:solidFill>
                <a:effectLst/>
                <a:latin typeface="+mj-lt"/>
                <a:ea typeface="Times New Roman" panose="02020603050405020304" pitchFamily="18" charset="0"/>
                <a:cs typeface="Calibri" panose="020F0502020204030204" pitchFamily="34" charset="0"/>
              </a:rPr>
              <a:t>: </a:t>
            </a:r>
            <a:endParaRPr lang="tr-TR" altLang="tr-TR" sz="2400" b="1" dirty="0">
              <a:solidFill>
                <a:schemeClr val="accent2">
                  <a:lumMod val="75000"/>
                </a:schemeClr>
              </a:solidFill>
              <a:latin typeface="+mj-lt"/>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r>
              <a:rPr kumimoji="0" lang="en-US" altLang="tr-TR" sz="24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The salary you deserve at the end of your work is deposited monthly to the designated bank within the first 15 days of each month.</a:t>
            </a:r>
            <a:endParaRPr kumimoji="0" lang="tr-TR" altLang="tr-TR" sz="24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lang="tr-TR" altLang="tr-TR" sz="2400" dirty="0">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r>
              <a:rPr kumimoji="0" lang="en-US" altLang="tr-TR" sz="24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Informing the Human Resources Department as soon as possible about the account number you opened when you started working will prevent delays in payment.</a:t>
            </a:r>
            <a:endParaRPr lang="tr-TR" altLang="tr-TR" sz="2400" dirty="0">
              <a:latin typeface="+mj-lt"/>
              <a:ea typeface="Times New Roman" panose="02020603050405020304" pitchFamily="18" charset="0"/>
              <a:cs typeface="Calibri" panose="020F0502020204030204" pitchFamily="34" charset="0"/>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endParaRPr kumimoji="0" lang="tr-TR" altLang="tr-TR" sz="1600" b="0" i="0" u="none" strike="noStrike" cap="none" normalizeH="0" baseline="0" dirty="0">
              <a:ln>
                <a:noFill/>
              </a:ln>
              <a:solidFill>
                <a:schemeClr val="tx1"/>
              </a:solidFill>
              <a:effectLst/>
              <a:latin typeface="Calibri GÖVDE"/>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endParaRPr kumimoji="0" lang="en-US" altLang="tr-TR" sz="1800" b="0" i="0" u="none" strike="noStrike" cap="none" normalizeH="0" baseline="0" dirty="0">
              <a:ln>
                <a:noFill/>
              </a:ln>
              <a:solidFill>
                <a:schemeClr val="tx1"/>
              </a:solidFill>
              <a:effectLst/>
              <a:latin typeface="Arial" panose="020B0604020202020204" pitchFamily="34" charset="0"/>
            </a:endParaRPr>
          </a:p>
        </p:txBody>
      </p:sp>
      <p:pic>
        <p:nvPicPr>
          <p:cNvPr id="74" name="Resim 73">
            <a:extLst>
              <a:ext uri="{FF2B5EF4-FFF2-40B4-BE49-F238E27FC236}">
                <a16:creationId xmlns:a16="http://schemas.microsoft.com/office/drawing/2014/main" id="{5DF7377C-AADF-5F5A-9B93-13C93142921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13626" y="2043951"/>
            <a:ext cx="3926855" cy="2447371"/>
          </a:xfrm>
          <a:prstGeom prst="rect">
            <a:avLst/>
          </a:prstGeom>
        </p:spPr>
      </p:pic>
    </p:spTree>
    <p:extLst>
      <p:ext uri="{BB962C8B-B14F-4D97-AF65-F5344CB8AC3E}">
        <p14:creationId xmlns:p14="http://schemas.microsoft.com/office/powerpoint/2010/main" val="3522531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
        <p:nvSpPr>
          <p:cNvPr id="72" name="Rectangle 1">
            <a:extLst>
              <a:ext uri="{FF2B5EF4-FFF2-40B4-BE49-F238E27FC236}">
                <a16:creationId xmlns:a16="http://schemas.microsoft.com/office/drawing/2014/main" id="{6A898E4B-EA23-4314-813C-3D4D4795A0FB}"/>
              </a:ext>
            </a:extLst>
          </p:cNvPr>
          <p:cNvSpPr>
            <a:spLocks noGrp="1" noChangeArrowheads="1"/>
          </p:cNvSpPr>
          <p:nvPr>
            <p:ph idx="1"/>
          </p:nvPr>
        </p:nvSpPr>
        <p:spPr bwMode="auto">
          <a:xfrm>
            <a:off x="814680" y="2064136"/>
            <a:ext cx="6444593" cy="275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None/>
              <a:tabLst>
                <a:tab pos="228600" algn="l"/>
              </a:tabLst>
            </a:pPr>
            <a:r>
              <a:rPr kumimoji="0" lang="tr-TR" altLang="tr-TR" sz="2400" b="1" i="1" u="sng" strike="noStrike" cap="none" normalizeH="0" baseline="0" dirty="0">
                <a:ln>
                  <a:noFill/>
                </a:ln>
                <a:solidFill>
                  <a:schemeClr val="accent2">
                    <a:lumMod val="75000"/>
                  </a:schemeClr>
                </a:solidFill>
                <a:effectLst/>
                <a:latin typeface="+mj-lt"/>
                <a:ea typeface="Times New Roman" panose="02020603050405020304" pitchFamily="18" charset="0"/>
                <a:cs typeface="Calibri" panose="020F0502020204030204" pitchFamily="34" charset="0"/>
              </a:rPr>
              <a:t>HOLIDAYS:</a:t>
            </a:r>
            <a:endParaRPr lang="tr-TR" altLang="tr-TR" sz="2400" b="1" dirty="0">
              <a:solidFill>
                <a:schemeClr val="accent2">
                  <a:lumMod val="75000"/>
                </a:schemeClr>
              </a:solidFill>
              <a:latin typeface="+mj-lt"/>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r>
              <a:rPr kumimoji="0" lang="en-US" altLang="tr-TR" sz="24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In accordance with the Labor Law No. 4857, days of public and religious holidays are holidays. </a:t>
            </a:r>
            <a:endParaRPr kumimoji="0" lang="tr-TR" altLang="tr-TR" sz="24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lang="tr-TR" altLang="tr-TR" sz="2400" dirty="0">
              <a:latin typeface="+mj-lt"/>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r>
              <a:rPr kumimoji="0" lang="en-US" altLang="tr-TR" sz="24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rPr>
              <a:t>Employees working on these days are paid double daily wages.</a:t>
            </a:r>
            <a:endParaRPr kumimoji="0" lang="tr-TR" altLang="tr-TR" sz="2400" b="0" i="0" u="none" strike="noStrike" cap="none" normalizeH="0" baseline="0" dirty="0">
              <a:ln>
                <a:noFill/>
              </a:ln>
              <a:solidFill>
                <a:schemeClr val="tx1"/>
              </a:solidFill>
              <a:effectLst/>
              <a:latin typeface="+mj-lt"/>
              <a:ea typeface="Times New Roman" panose="02020603050405020304" pitchFamily="18" charset="0"/>
              <a:cs typeface="Calibri" panose="020F0502020204030204" pitchFamily="34" charset="0"/>
            </a:endParaRPr>
          </a:p>
          <a:p>
            <a:pPr indent="0" algn="just">
              <a:buNone/>
            </a:pPr>
            <a:endParaRPr lang="tr-TR" sz="1200" dirty="0">
              <a:effectLst/>
              <a:latin typeface="Times New Roman" panose="02020603050405020304" pitchFamily="18" charset="0"/>
              <a:ea typeface="Times New Roman" panose="02020603050405020304" pitchFamily="18" charset="0"/>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endParaRPr kumimoji="0" lang="en-US" altLang="tr-TR" sz="1800" b="0" i="0" u="none" strike="noStrike" cap="none" normalizeH="0" baseline="0" dirty="0">
              <a:ln>
                <a:noFill/>
              </a:ln>
              <a:solidFill>
                <a:schemeClr val="tx1"/>
              </a:solidFill>
              <a:effectLst/>
              <a:latin typeface="Arial" panose="020B0604020202020204" pitchFamily="34" charset="0"/>
            </a:endParaRPr>
          </a:p>
        </p:txBody>
      </p:sp>
      <p:pic>
        <p:nvPicPr>
          <p:cNvPr id="74" name="Resim 73">
            <a:extLst>
              <a:ext uri="{FF2B5EF4-FFF2-40B4-BE49-F238E27FC236}">
                <a16:creationId xmlns:a16="http://schemas.microsoft.com/office/drawing/2014/main" id="{5DF7377C-AADF-5F5A-9B93-13C93142921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13626" y="2043951"/>
            <a:ext cx="3926855" cy="2447371"/>
          </a:xfrm>
          <a:prstGeom prst="rect">
            <a:avLst/>
          </a:prstGeom>
        </p:spPr>
      </p:pic>
    </p:spTree>
    <p:extLst>
      <p:ext uri="{BB962C8B-B14F-4D97-AF65-F5344CB8AC3E}">
        <p14:creationId xmlns:p14="http://schemas.microsoft.com/office/powerpoint/2010/main" val="1419053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
        <p:nvSpPr>
          <p:cNvPr id="72" name="Rectangle 1">
            <a:extLst>
              <a:ext uri="{FF2B5EF4-FFF2-40B4-BE49-F238E27FC236}">
                <a16:creationId xmlns:a16="http://schemas.microsoft.com/office/drawing/2014/main" id="{6A898E4B-EA23-4314-813C-3D4D4795A0FB}"/>
              </a:ext>
            </a:extLst>
          </p:cNvPr>
          <p:cNvSpPr>
            <a:spLocks noGrp="1" noChangeArrowheads="1"/>
          </p:cNvSpPr>
          <p:nvPr>
            <p:ph idx="1"/>
          </p:nvPr>
        </p:nvSpPr>
        <p:spPr bwMode="auto">
          <a:xfrm>
            <a:off x="847738" y="981627"/>
            <a:ext cx="6496645"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lvl="0" indent="0" algn="just">
              <a:buNone/>
              <a:tabLst>
                <a:tab pos="228600" algn="l"/>
              </a:tabLst>
            </a:pPr>
            <a:r>
              <a:rPr lang="en-US" sz="2000" b="1" i="1" u="sng" dirty="0">
                <a:solidFill>
                  <a:schemeClr val="accent2">
                    <a:lumMod val="75000"/>
                  </a:schemeClr>
                </a:solidFill>
                <a:effectLst/>
                <a:latin typeface="+mj-lt"/>
                <a:ea typeface="Times New Roman" panose="02020603050405020304" pitchFamily="18" charset="0"/>
              </a:rPr>
              <a:t>ABSENTEEISM:</a:t>
            </a:r>
            <a:endParaRPr lang="tr-TR" sz="2000" b="1" i="1" u="sng" dirty="0">
              <a:solidFill>
                <a:schemeClr val="accent2">
                  <a:lumMod val="75000"/>
                </a:schemeClr>
              </a:solidFill>
              <a:effectLst/>
              <a:latin typeface="+mj-lt"/>
              <a:ea typeface="Times New Roman" panose="02020603050405020304" pitchFamily="18" charset="0"/>
            </a:endParaRPr>
          </a:p>
          <a:p>
            <a:pPr marL="0" lvl="0" indent="0" algn="just">
              <a:buNone/>
              <a:tabLst>
                <a:tab pos="228600" algn="l"/>
              </a:tabLst>
            </a:pPr>
            <a:r>
              <a:rPr lang="en-US" sz="2000" dirty="0">
                <a:effectLst/>
                <a:latin typeface="+mj-lt"/>
                <a:ea typeface="Times New Roman" panose="02020603050405020304" pitchFamily="18" charset="0"/>
              </a:rPr>
              <a:t>If the employee does not attend work for two consecutive business days, </a:t>
            </a:r>
            <a:endParaRPr lang="tr-TR" sz="2000" dirty="0">
              <a:effectLst/>
              <a:latin typeface="+mj-lt"/>
              <a:ea typeface="Times New Roman" panose="02020603050405020304" pitchFamily="18" charset="0"/>
            </a:endParaRPr>
          </a:p>
          <a:p>
            <a:pPr marL="0" lvl="0" indent="0" algn="just">
              <a:buNone/>
              <a:tabLst>
                <a:tab pos="228600" algn="l"/>
              </a:tabLst>
            </a:pPr>
            <a:r>
              <a:rPr lang="en-US" sz="2000" dirty="0">
                <a:effectLst/>
                <a:latin typeface="+mj-lt"/>
                <a:ea typeface="Times New Roman" panose="02020603050405020304" pitchFamily="18" charset="0"/>
              </a:rPr>
              <a:t>or twice in a month, </a:t>
            </a:r>
            <a:endParaRPr lang="tr-TR" sz="2000" dirty="0">
              <a:effectLst/>
              <a:latin typeface="+mj-lt"/>
              <a:ea typeface="Times New Roman" panose="02020603050405020304" pitchFamily="18" charset="0"/>
            </a:endParaRPr>
          </a:p>
          <a:p>
            <a:pPr marL="0" lvl="0" indent="0" algn="just">
              <a:buNone/>
              <a:tabLst>
                <a:tab pos="228600" algn="l"/>
              </a:tabLst>
            </a:pPr>
            <a:r>
              <a:rPr lang="en-US" sz="2000" dirty="0">
                <a:effectLst/>
                <a:latin typeface="+mj-lt"/>
                <a:ea typeface="Times New Roman" panose="02020603050405020304" pitchFamily="18" charset="0"/>
              </a:rPr>
              <a:t>on the business day following any holiday, </a:t>
            </a:r>
            <a:endParaRPr lang="tr-TR" sz="2000" dirty="0">
              <a:effectLst/>
              <a:latin typeface="+mj-lt"/>
              <a:ea typeface="Times New Roman" panose="02020603050405020304" pitchFamily="18" charset="0"/>
            </a:endParaRPr>
          </a:p>
          <a:p>
            <a:pPr marL="0" lvl="0" indent="0" algn="just">
              <a:buNone/>
              <a:tabLst>
                <a:tab pos="228600" algn="l"/>
              </a:tabLst>
            </a:pPr>
            <a:r>
              <a:rPr lang="en-US" sz="2000" dirty="0">
                <a:effectLst/>
                <a:latin typeface="+mj-lt"/>
                <a:ea typeface="Times New Roman" panose="02020603050405020304" pitchFamily="18" charset="0"/>
              </a:rPr>
              <a:t>or three business days in a month, </a:t>
            </a:r>
            <a:endParaRPr lang="tr-TR" sz="2000" dirty="0">
              <a:effectLst/>
              <a:latin typeface="+mj-lt"/>
              <a:ea typeface="Times New Roman" panose="02020603050405020304" pitchFamily="18" charset="0"/>
            </a:endParaRPr>
          </a:p>
          <a:p>
            <a:pPr marL="0" lvl="0" indent="0" algn="just">
              <a:buNone/>
              <a:tabLst>
                <a:tab pos="228600" algn="l"/>
              </a:tabLst>
            </a:pPr>
            <a:r>
              <a:rPr lang="en-US" sz="2000" dirty="0">
                <a:effectLst/>
                <a:latin typeface="+mj-lt"/>
                <a:ea typeface="Times New Roman" panose="02020603050405020304" pitchFamily="18" charset="0"/>
              </a:rPr>
              <a:t>without permission from the employer or without a justified reason, </a:t>
            </a:r>
            <a:endParaRPr lang="tr-TR" sz="2000" dirty="0">
              <a:effectLst/>
              <a:latin typeface="+mj-lt"/>
              <a:ea typeface="Times New Roman" panose="02020603050405020304" pitchFamily="18" charset="0"/>
            </a:endParaRPr>
          </a:p>
          <a:p>
            <a:pPr marL="0" lvl="0" indent="0">
              <a:buNone/>
              <a:tabLst>
                <a:tab pos="228600" algn="l"/>
              </a:tabLst>
            </a:pPr>
            <a:r>
              <a:rPr lang="tr-TR" sz="2000" dirty="0" err="1">
                <a:latin typeface="+mj-lt"/>
                <a:ea typeface="Times New Roman" panose="02020603050405020304" pitchFamily="18" charset="0"/>
              </a:rPr>
              <a:t>the</a:t>
            </a:r>
            <a:r>
              <a:rPr lang="tr-TR" sz="2000" dirty="0">
                <a:latin typeface="+mj-lt"/>
                <a:ea typeface="Times New Roman" panose="02020603050405020304" pitchFamily="18" charset="0"/>
              </a:rPr>
              <a:t> </a:t>
            </a:r>
            <a:r>
              <a:rPr lang="en-US" sz="2000" dirty="0">
                <a:effectLst/>
                <a:latin typeface="+mj-lt"/>
                <a:ea typeface="Times New Roman" panose="02020603050405020304" pitchFamily="18" charset="0"/>
              </a:rPr>
              <a:t>employment contract is</a:t>
            </a:r>
            <a:r>
              <a:rPr lang="tr-TR" sz="2000" dirty="0">
                <a:effectLst/>
                <a:latin typeface="+mj-lt"/>
                <a:ea typeface="Times New Roman" panose="02020603050405020304" pitchFamily="18" charset="0"/>
              </a:rPr>
              <a:t> </a:t>
            </a:r>
            <a:r>
              <a:rPr lang="en-US" sz="2000" dirty="0">
                <a:effectLst/>
                <a:latin typeface="+mj-lt"/>
                <a:ea typeface="Times New Roman" panose="02020603050405020304" pitchFamily="18" charset="0"/>
              </a:rPr>
              <a:t>terminated without</a:t>
            </a:r>
            <a:r>
              <a:rPr lang="tr-TR" sz="2000" dirty="0">
                <a:effectLst/>
                <a:latin typeface="+mj-lt"/>
                <a:ea typeface="Times New Roman" panose="02020603050405020304" pitchFamily="18" charset="0"/>
              </a:rPr>
              <a:t> </a:t>
            </a:r>
            <a:r>
              <a:rPr lang="en-US" sz="2000" dirty="0">
                <a:effectLst/>
                <a:latin typeface="+mj-lt"/>
                <a:ea typeface="Times New Roman" panose="02020603050405020304" pitchFamily="18" charset="0"/>
              </a:rPr>
              <a:t>compensation.</a:t>
            </a:r>
            <a:endParaRPr lang="tr-TR" sz="2000" dirty="0">
              <a:effectLst/>
              <a:latin typeface="+mj-lt"/>
              <a:ea typeface="Times New Roman" panose="02020603050405020304" pitchFamily="18" charset="0"/>
            </a:endParaRPr>
          </a:p>
          <a:p>
            <a:pPr marL="0" lvl="0" indent="0" algn="just">
              <a:buNone/>
              <a:tabLst>
                <a:tab pos="228600" algn="l"/>
              </a:tabLst>
            </a:pPr>
            <a:endParaRPr lang="tr-TR" sz="2000" dirty="0">
              <a:effectLst/>
              <a:latin typeface="+mj-lt"/>
              <a:ea typeface="Times New Roman" panose="02020603050405020304" pitchFamily="18" charset="0"/>
            </a:endParaRPr>
          </a:p>
          <a:p>
            <a:pPr marL="285750" indent="-285750" algn="just"/>
            <a:r>
              <a:rPr lang="en-US" sz="2000" dirty="0">
                <a:effectLst/>
                <a:latin typeface="+mj-lt"/>
                <a:ea typeface="Times New Roman" panose="02020603050405020304" pitchFamily="18" charset="0"/>
              </a:rPr>
              <a:t>In case of death of a first degree relative and on the employee's own wedding day, the employee has the right to 3 days of leave, and for paternity (maternity) leave, 5 days.</a:t>
            </a:r>
            <a:endParaRPr lang="tr-TR" sz="1800" dirty="0">
              <a:effectLst/>
              <a:latin typeface="+mj-lt"/>
              <a:ea typeface="Times New Roman" panose="02020603050405020304" pitchFamily="18" charset="0"/>
            </a:endParaRPr>
          </a:p>
          <a:p>
            <a:pPr indent="0" algn="just">
              <a:buNone/>
            </a:pPr>
            <a:r>
              <a:rPr lang="en-US" sz="1800" dirty="0">
                <a:effectLst/>
                <a:latin typeface="+mj-lt"/>
                <a:ea typeface="Times New Roman" panose="02020603050405020304" pitchFamily="18" charset="0"/>
              </a:rPr>
              <a:t> </a:t>
            </a:r>
            <a:endParaRPr lang="tr-TR" sz="1800" dirty="0">
              <a:effectLst/>
              <a:latin typeface="+mj-lt"/>
              <a:ea typeface="Times New Roman" panose="02020603050405020304" pitchFamily="18" charset="0"/>
            </a:endParaRPr>
          </a:p>
          <a:p>
            <a:pPr indent="228600" algn="just"/>
            <a:endParaRPr lang="tr-TR" sz="1200" dirty="0">
              <a:effectLst/>
              <a:latin typeface="Times New Roman" panose="02020603050405020304" pitchFamily="18" charset="0"/>
              <a:ea typeface="Times New Roman" panose="02020603050405020304" pitchFamily="18" charset="0"/>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endParaRPr kumimoji="0" lang="en-US" altLang="tr-TR" sz="1800" b="0" i="0" u="none" strike="noStrike" cap="none" normalizeH="0" baseline="0" dirty="0">
              <a:ln>
                <a:noFill/>
              </a:ln>
              <a:solidFill>
                <a:schemeClr val="tx1"/>
              </a:solidFill>
              <a:effectLst/>
              <a:latin typeface="Arial" panose="020B0604020202020204" pitchFamily="34" charset="0"/>
            </a:endParaRPr>
          </a:p>
        </p:txBody>
      </p:sp>
      <p:pic>
        <p:nvPicPr>
          <p:cNvPr id="74" name="Resim 73">
            <a:extLst>
              <a:ext uri="{FF2B5EF4-FFF2-40B4-BE49-F238E27FC236}">
                <a16:creationId xmlns:a16="http://schemas.microsoft.com/office/drawing/2014/main" id="{5DF7377C-AADF-5F5A-9B93-13C93142921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17407" y="2043951"/>
            <a:ext cx="3926855" cy="2447371"/>
          </a:xfrm>
          <a:prstGeom prst="rect">
            <a:avLst/>
          </a:prstGeom>
        </p:spPr>
      </p:pic>
    </p:spTree>
    <p:extLst>
      <p:ext uri="{BB962C8B-B14F-4D97-AF65-F5344CB8AC3E}">
        <p14:creationId xmlns:p14="http://schemas.microsoft.com/office/powerpoint/2010/main" val="656960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5296EB48-59BF-9277-F380-37D0757302CB}"/>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B7344D49-3E56-AA68-BDE3-6A9EF0B29183}"/>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E0953C76-B0F8-FB64-510E-A4D6B04E2F70}"/>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923CAA61-EA04-140C-51D2-30CFC41F4CB3}"/>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2E5B7E2D-BF33-B2F6-DBC9-9E030D462B0C}"/>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AE6142B4-35FC-C871-2E4B-988C30120C57}"/>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0607D623-7AD6-C9F0-31B7-D91BBE2D4290}"/>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DF2F9701-0040-BEB3-A074-3EECB5F6914E}"/>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391D90CC-F933-6EA1-1F51-CA4DE57FA92A}"/>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1D01EC19-E01B-E79B-8AE5-EEA2FE118119}"/>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56FED4D6-0B7C-50D0-6243-B908919DB0E4}"/>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C1917D43-F421-CA0C-F2A2-072A7D870677}"/>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2840DE44-5FA8-F92C-2D6B-1BE8C9784148}"/>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F7F7A15D-037D-2B20-D840-9BB227089B77}"/>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B420F72F-BEB7-2DED-C8D7-47B1B6EF18F3}"/>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81F88401-E6B7-5258-C14D-0ABDB12F2059}"/>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590A1D7C-5B0E-20D6-0CEB-BE1C9CE3908F}"/>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860A19D-3B4F-83DF-4F9D-9D26FFE0CC0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B8CE933B-0F85-3DAB-E27B-A41DC3553E17}"/>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5C2C16F-296B-65BC-44AD-E38388746CE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C8653229-40D2-10FE-8286-3B717CCAC3FA}"/>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18FE1B12-A158-FA2D-2D1F-42ADC91CE570}"/>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9E6A797F-9BD5-DC35-A5BB-5B89442A3A0A}"/>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66E2C5C5-14FB-DE44-A7AA-087CF3025363}"/>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FAF1153-27A9-E4ED-5F60-87BDCF275C1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A7F09CD6-9202-EE74-55CE-DD5B6A1EE855}"/>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AFF93067-7740-AEFC-EE42-249CD9988C0E}"/>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F57DE24E-7828-5E66-8B8D-1DCFC0D7D310}"/>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962CC89-ECC6-CEC1-04DD-666B9C81E625}"/>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3786651A-4129-80C6-E06C-3E2E46D6ACDA}"/>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D607431A-D66E-EF27-329A-328E72B559DB}"/>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6C31C9B1-DD48-DF60-B665-D5224D48357E}"/>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2A7EA2BD-AF18-9B5D-A25A-88D726980627}"/>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8691F578-A32A-4037-33FB-8371E39D1A77}"/>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C6228C9D-36EE-5654-3019-BB09F12B7815}"/>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E20BC98-C60F-87DF-36A0-EAF24D90C8D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C89CC49C-746E-8523-1559-4ADE331B9C7D}"/>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A7F604EB-E5D1-8A6C-1433-3E5FF5B196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60790C38-3575-B1C7-D7AB-54FA9FDC9657}"/>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F726A0CA-FE8D-0220-822F-8EFF47FA23B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9B651A46-593A-61A7-F2A5-0766057C1ECE}"/>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198B8F15-8891-972C-C288-36999E37BED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260EAFF6-2430-0FC5-4C43-AF53F8A21C35}"/>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9FBA5C87-1893-8F4F-C70F-A7AC3BECC79E}"/>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61A3AC82-09E2-B097-584B-18FA3F147C41}"/>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9A5493E5-264A-AA55-ED57-7A017933B9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51192604-1FBD-A763-C228-586060798B85}"/>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5F520DAA-537D-229A-CE15-1725C5889E4A}"/>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6B24B36D-7580-B05F-AE3F-D346A1E5A548}"/>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EC11EB4C-1784-1975-F1C2-92B856C9CC71}"/>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45746EB6-F288-20AC-4CAE-EC185F7AB307}"/>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86C64B50-9386-A643-5769-C887D15A88E4}"/>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97DDB2D6-7C8E-A5AA-B100-F4E001D9D1A7}"/>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60BF4D99-C66B-8BF2-A4D2-6F8167B6BC08}"/>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4AA62CE8-08AA-BA2C-2128-7884920F01CD}"/>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BF1CDB35-0114-6B44-F9EF-7BE747CE8918}"/>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625A476D-6F26-9296-041A-011C9064C6A3}"/>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FE3AA8B9-6A87-2C19-93CF-A3149DC40BE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DC794F26-8D67-EB24-6DC2-9612E50CCB86}"/>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7C4DC9BB-42CB-FA9B-2057-4B6D6A1B6DB6}"/>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99226628-16BF-0FB9-8F0D-796B8B3F7B24}"/>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EE9EB3FA-3DCE-8920-F597-55D923A7D40D}"/>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789FA45A-B8C1-28F3-ABDC-EE463BE520A7}"/>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4768B363-A33B-9B3B-A2E6-B3F259FA6570}"/>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0A161BFB-B75C-2F7F-67C4-BA73D4D78032}"/>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F604FE7E-D714-BD37-61BE-CD783164A5C4}"/>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52A4DA93-7ABC-89D1-87DD-AE07038C7841}"/>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19FB02D3-3CED-3A49-6F07-21694DC353AB}"/>
                </a:ext>
              </a:extLst>
            </p:cNvPr>
            <p:cNvPicPr/>
            <p:nvPr/>
          </p:nvPicPr>
          <p:blipFill>
            <a:blip r:embed="rId22" cstate="print"/>
            <a:stretch>
              <a:fillRect/>
            </a:stretch>
          </p:blipFill>
          <p:spPr>
            <a:xfrm>
              <a:off x="1" y="5699455"/>
              <a:ext cx="518134" cy="518134"/>
            </a:xfrm>
            <a:prstGeom prst="rect">
              <a:avLst/>
            </a:prstGeom>
          </p:spPr>
        </p:pic>
      </p:grpSp>
      <p:pic>
        <p:nvPicPr>
          <p:cNvPr id="76" name="Resim 75">
            <a:extLst>
              <a:ext uri="{FF2B5EF4-FFF2-40B4-BE49-F238E27FC236}">
                <a16:creationId xmlns:a16="http://schemas.microsoft.com/office/drawing/2014/main" id="{D1F472B3-1CAD-DD42-8343-720A5A530B9F}"/>
              </a:ext>
            </a:extLst>
          </p:cNvPr>
          <p:cNvPicPr>
            <a:picLocks noChangeAspect="1"/>
          </p:cNvPicPr>
          <p:nvPr/>
        </p:nvPicPr>
        <p:blipFill>
          <a:blip r:embed="rId23"/>
          <a:stretch>
            <a:fillRect/>
          </a:stretch>
        </p:blipFill>
        <p:spPr>
          <a:xfrm>
            <a:off x="553520" y="571487"/>
            <a:ext cx="11074747" cy="5714767"/>
          </a:xfrm>
          <a:prstGeom prst="rect">
            <a:avLst/>
          </a:prstGeom>
        </p:spPr>
      </p:pic>
    </p:spTree>
    <p:extLst>
      <p:ext uri="{BB962C8B-B14F-4D97-AF65-F5344CB8AC3E}">
        <p14:creationId xmlns:p14="http://schemas.microsoft.com/office/powerpoint/2010/main" val="1708394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621629" y="1919207"/>
            <a:ext cx="5944542" cy="3693653"/>
          </a:xfrm>
        </p:spPr>
        <p:txBody>
          <a:bodyPr>
            <a:normAutofit/>
          </a:bodyPr>
          <a:lstStyle/>
          <a:p>
            <a:pPr indent="0" algn="just">
              <a:buNone/>
            </a:pPr>
            <a:endParaRPr lang="tr-TR" sz="2000" dirty="0">
              <a:effectLst/>
              <a:latin typeface="+mj-lt"/>
              <a:ea typeface="Times New Roman" panose="02020603050405020304" pitchFamily="18" charset="0"/>
            </a:endParaRPr>
          </a:p>
          <a:p>
            <a:pPr marL="0" lvl="0" indent="0" algn="just">
              <a:buNone/>
              <a:tabLst>
                <a:tab pos="228600" algn="l"/>
              </a:tabLst>
            </a:pPr>
            <a:r>
              <a:rPr lang="en-US" sz="2000" b="1" i="1" u="sng" dirty="0">
                <a:solidFill>
                  <a:schemeClr val="accent2">
                    <a:lumMod val="75000"/>
                  </a:schemeClr>
                </a:solidFill>
                <a:effectLst/>
                <a:latin typeface="+mj-lt"/>
                <a:ea typeface="Times New Roman" panose="02020603050405020304" pitchFamily="18" charset="0"/>
              </a:rPr>
              <a:t>NOT COMING TO WORK DUE TO ILLNESS:</a:t>
            </a:r>
            <a:endParaRPr lang="tr-TR" sz="2000" b="1" i="1" u="sng" dirty="0">
              <a:solidFill>
                <a:schemeClr val="accent2">
                  <a:lumMod val="75000"/>
                </a:schemeClr>
              </a:solidFill>
              <a:latin typeface="+mj-lt"/>
              <a:ea typeface="Times New Roman" panose="02020603050405020304" pitchFamily="18" charset="0"/>
            </a:endParaRPr>
          </a:p>
          <a:p>
            <a:pPr marL="0" lvl="0" indent="0" algn="just">
              <a:buNone/>
              <a:tabLst>
                <a:tab pos="228600" algn="l"/>
              </a:tabLst>
            </a:pPr>
            <a:r>
              <a:rPr lang="en-US" sz="2000" dirty="0">
                <a:effectLst/>
                <a:latin typeface="+mj-lt"/>
                <a:ea typeface="Times New Roman" panose="02020603050405020304" pitchFamily="18" charset="0"/>
              </a:rPr>
              <a:t>Absence from work due to illness must be documented by obtaining a report. </a:t>
            </a:r>
            <a:endParaRPr lang="tr-TR" sz="2000" dirty="0">
              <a:effectLst/>
              <a:latin typeface="+mj-lt"/>
              <a:ea typeface="Times New Roman" panose="02020603050405020304" pitchFamily="18" charset="0"/>
            </a:endParaRPr>
          </a:p>
          <a:p>
            <a:pPr marL="0" lvl="0" indent="0" algn="just">
              <a:buNone/>
              <a:tabLst>
                <a:tab pos="228600" algn="l"/>
              </a:tabLst>
            </a:pPr>
            <a:r>
              <a:rPr lang="en-US" sz="2000" dirty="0">
                <a:effectLst/>
                <a:latin typeface="+mj-lt"/>
                <a:ea typeface="Times New Roman" panose="02020603050405020304" pitchFamily="18" charset="0"/>
              </a:rPr>
              <a:t>The personnel who will be examined the next day by taking a visit paper must obtain a return to work certificate from the health institution where he was examined and submit it to the Human Resources Department the next day, even if he has not received a report for that day.</a:t>
            </a:r>
            <a:endParaRPr lang="tr-TR" sz="2000" dirty="0">
              <a:latin typeface="+mj-lt"/>
              <a:ea typeface="Times New Roman" panose="02020603050405020304" pitchFamily="18" charset="0"/>
            </a:endParaRPr>
          </a:p>
          <a:p>
            <a:pPr marL="0" lvl="0" indent="0" algn="just">
              <a:buNone/>
              <a:tabLst>
                <a:tab pos="228600" algn="l"/>
              </a:tabLst>
            </a:pPr>
            <a:endParaRPr lang="tr-TR" sz="1900" dirty="0">
              <a:effectLst/>
              <a:latin typeface="Calibri GÖVDE"/>
              <a:ea typeface="Times New Roman" panose="02020603050405020304" pitchFamily="18" charset="0"/>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0E1423AC-8002-930E-769D-7EF986A05FD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834158" y="2244052"/>
            <a:ext cx="4651221" cy="2113216"/>
          </a:xfrm>
          <a:prstGeom prst="rect">
            <a:avLst/>
          </a:prstGeom>
        </p:spPr>
      </p:pic>
    </p:spTree>
    <p:extLst>
      <p:ext uri="{BB962C8B-B14F-4D97-AF65-F5344CB8AC3E}">
        <p14:creationId xmlns:p14="http://schemas.microsoft.com/office/powerpoint/2010/main" val="3431331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05943" y="2152671"/>
            <a:ext cx="6127550" cy="2570035"/>
          </a:xfrm>
        </p:spPr>
        <p:txBody>
          <a:bodyPr>
            <a:normAutofit fontScale="92500" lnSpcReduction="10000"/>
          </a:bodyPr>
          <a:lstStyle/>
          <a:p>
            <a:pPr marL="0" lvl="0" indent="0" algn="just">
              <a:buNone/>
              <a:tabLst>
                <a:tab pos="228600" algn="l"/>
              </a:tabLst>
            </a:pPr>
            <a:r>
              <a:rPr lang="tr-TR" sz="2000" b="1" i="1" u="sng" dirty="0">
                <a:solidFill>
                  <a:schemeClr val="accent2">
                    <a:lumMod val="75000"/>
                  </a:schemeClr>
                </a:solidFill>
                <a:latin typeface="+mj-lt"/>
                <a:ea typeface="Times New Roman" panose="02020603050405020304" pitchFamily="18" charset="0"/>
              </a:rPr>
              <a:t>HEALTH:</a:t>
            </a:r>
            <a:endParaRPr lang="tr-TR" sz="2000" b="1" i="1" dirty="0">
              <a:solidFill>
                <a:schemeClr val="accent2">
                  <a:lumMod val="75000"/>
                </a:schemeClr>
              </a:solidFill>
              <a:effectLst/>
              <a:latin typeface="+mj-lt"/>
              <a:ea typeface="Times New Roman" panose="02020603050405020304" pitchFamily="18" charset="0"/>
            </a:endParaRPr>
          </a:p>
          <a:p>
            <a:pPr marL="0" indent="0" algn="just">
              <a:buNone/>
            </a:pPr>
            <a:r>
              <a:rPr lang="en-US" sz="2000" dirty="0">
                <a:effectLst/>
                <a:latin typeface="+mj-lt"/>
                <a:ea typeface="Times New Roman" panose="02020603050405020304" pitchFamily="18" charset="0"/>
              </a:rPr>
              <a:t>There is a Doctor's Office in our hotel, where there is a doctor and a nurse. </a:t>
            </a:r>
            <a:endParaRPr lang="tr-TR" sz="2000" dirty="0">
              <a:effectLst/>
              <a:latin typeface="+mj-lt"/>
              <a:ea typeface="Times New Roman" panose="02020603050405020304" pitchFamily="18" charset="0"/>
            </a:endParaRPr>
          </a:p>
          <a:p>
            <a:pPr marL="0" indent="0" algn="just">
              <a:buNone/>
            </a:pPr>
            <a:r>
              <a:rPr lang="en-US" sz="2000" dirty="0">
                <a:effectLst/>
                <a:latin typeface="+mj-lt"/>
                <a:ea typeface="Times New Roman" panose="02020603050405020304" pitchFamily="18" charset="0"/>
              </a:rPr>
              <a:t>Our staff can benefit from the inspection service between 13.00 - 15.00 on Tuesdays and between 15.00 - 17.00 on Fridays.</a:t>
            </a:r>
            <a:endParaRPr lang="tr-TR" sz="2000" dirty="0">
              <a:effectLst/>
              <a:latin typeface="+mj-lt"/>
              <a:ea typeface="Times New Roman" panose="02020603050405020304" pitchFamily="18" charset="0"/>
            </a:endParaRPr>
          </a:p>
          <a:p>
            <a:pPr marL="0" indent="0" algn="just">
              <a:buNone/>
            </a:pPr>
            <a:r>
              <a:rPr lang="en-US" sz="2000" dirty="0">
                <a:effectLst/>
                <a:latin typeface="+mj-lt"/>
                <a:ea typeface="Times New Roman" panose="02020603050405020304" pitchFamily="18" charset="0"/>
              </a:rPr>
              <a:t>Employees of the Kitchen and Food and Beverage Departments must have a porter examination every 6 months.</a:t>
            </a:r>
            <a:endParaRPr lang="tr-TR" sz="2000" dirty="0">
              <a:effectLst/>
              <a:latin typeface="+mj-lt"/>
              <a:ea typeface="Times New Roman" panose="02020603050405020304" pitchFamily="18" charset="0"/>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0E1423AC-8002-930E-769D-7EF986A05FD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09697" y="2458661"/>
            <a:ext cx="4651221" cy="2113216"/>
          </a:xfrm>
          <a:prstGeom prst="rect">
            <a:avLst/>
          </a:prstGeom>
        </p:spPr>
      </p:pic>
    </p:spTree>
    <p:extLst>
      <p:ext uri="{BB962C8B-B14F-4D97-AF65-F5344CB8AC3E}">
        <p14:creationId xmlns:p14="http://schemas.microsoft.com/office/powerpoint/2010/main" val="1796271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05942" y="2313363"/>
            <a:ext cx="6136645" cy="2267763"/>
          </a:xfrm>
        </p:spPr>
        <p:txBody>
          <a:bodyPr>
            <a:normAutofit lnSpcReduction="10000"/>
          </a:bodyPr>
          <a:lstStyle/>
          <a:p>
            <a:pPr marL="0" indent="0" algn="just">
              <a:buNone/>
            </a:pPr>
            <a:r>
              <a:rPr lang="en-US" sz="2000" b="1" i="1" u="sng" dirty="0">
                <a:solidFill>
                  <a:schemeClr val="accent2">
                    <a:lumMod val="75000"/>
                  </a:schemeClr>
                </a:solidFill>
                <a:effectLst/>
                <a:latin typeface="+mj-lt"/>
                <a:ea typeface="Times New Roman" panose="02020603050405020304" pitchFamily="18" charset="0"/>
              </a:rPr>
              <a:t>SOCIAL SECURITY INSTITUTION</a:t>
            </a:r>
            <a:r>
              <a:rPr lang="tr-TR" sz="2000" b="1" i="1" u="sng" dirty="0">
                <a:solidFill>
                  <a:schemeClr val="accent2">
                    <a:lumMod val="75000"/>
                  </a:schemeClr>
                </a:solidFill>
                <a:effectLst/>
                <a:latin typeface="+mj-lt"/>
                <a:ea typeface="Times New Roman" panose="02020603050405020304" pitchFamily="18" charset="0"/>
              </a:rPr>
              <a:t> (SSI)</a:t>
            </a:r>
            <a:r>
              <a:rPr lang="en-US" sz="2000" b="1" i="1" u="sng" dirty="0">
                <a:solidFill>
                  <a:schemeClr val="accent2">
                    <a:lumMod val="75000"/>
                  </a:schemeClr>
                </a:solidFill>
                <a:effectLst/>
                <a:latin typeface="+mj-lt"/>
                <a:ea typeface="Times New Roman" panose="02020603050405020304" pitchFamily="18" charset="0"/>
              </a:rPr>
              <a:t>:</a:t>
            </a:r>
            <a:endParaRPr lang="tr-TR" sz="2000" b="1" i="1" u="sng" dirty="0">
              <a:solidFill>
                <a:schemeClr val="accent2">
                  <a:lumMod val="75000"/>
                </a:schemeClr>
              </a:solidFill>
              <a:effectLst/>
              <a:latin typeface="+mj-lt"/>
              <a:ea typeface="Times New Roman" panose="02020603050405020304" pitchFamily="18" charset="0"/>
            </a:endParaRPr>
          </a:p>
          <a:p>
            <a:pPr marL="0" indent="0" algn="just">
              <a:buNone/>
            </a:pPr>
            <a:r>
              <a:rPr lang="en-US" sz="2000" dirty="0">
                <a:effectLst/>
                <a:latin typeface="+mj-lt"/>
                <a:ea typeface="Times New Roman" panose="02020603050405020304" pitchFamily="18" charset="0"/>
              </a:rPr>
              <a:t>Your SSI entry is made on the date you start working. Everyone working in our hotel has SSI coverage. </a:t>
            </a:r>
            <a:endParaRPr lang="tr-TR" sz="2000" dirty="0">
              <a:effectLst/>
              <a:latin typeface="+mj-lt"/>
              <a:ea typeface="Times New Roman" panose="02020603050405020304" pitchFamily="18" charset="0"/>
            </a:endParaRPr>
          </a:p>
          <a:p>
            <a:pPr marL="0" indent="0" algn="just">
              <a:buNone/>
            </a:pPr>
            <a:r>
              <a:rPr lang="en-US" sz="2000" dirty="0">
                <a:effectLst/>
                <a:latin typeface="+mj-lt"/>
                <a:ea typeface="Times New Roman" panose="02020603050405020304" pitchFamily="18" charset="0"/>
              </a:rPr>
              <a:t>Your SSI premium for that month will be deposited at the end of the following month.</a:t>
            </a:r>
            <a:endParaRPr lang="tr-TR" sz="2000" dirty="0">
              <a:effectLst/>
              <a:latin typeface="+mj-lt"/>
              <a:ea typeface="Times New Roman" panose="02020603050405020304" pitchFamily="18" charset="0"/>
            </a:endParaRPr>
          </a:p>
          <a:p>
            <a:pPr marL="0" indent="0" algn="just">
              <a:buNone/>
            </a:pPr>
            <a:r>
              <a:rPr lang="en-US" sz="2000" dirty="0">
                <a:effectLst/>
                <a:latin typeface="+mj-lt"/>
                <a:ea typeface="Times New Roman" panose="02020603050405020304" pitchFamily="18" charset="0"/>
              </a:rPr>
              <a:t>You are entitled to benefit from health services 30 days after you start working.</a:t>
            </a:r>
            <a:endParaRPr lang="tr-TR" sz="2000" dirty="0">
              <a:effectLst/>
              <a:latin typeface="+mj-lt"/>
              <a:ea typeface="Times New Roman" panose="02020603050405020304" pitchFamily="18"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0E1423AC-8002-930E-769D-7EF986A05FD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834158" y="2244052"/>
            <a:ext cx="4651221" cy="2113216"/>
          </a:xfrm>
          <a:prstGeom prst="rect">
            <a:avLst/>
          </a:prstGeom>
        </p:spPr>
      </p:pic>
    </p:spTree>
    <p:extLst>
      <p:ext uri="{BB962C8B-B14F-4D97-AF65-F5344CB8AC3E}">
        <p14:creationId xmlns:p14="http://schemas.microsoft.com/office/powerpoint/2010/main" val="2758898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2216729" y="2393107"/>
            <a:ext cx="8202775" cy="2071587"/>
          </a:xfrm>
        </p:spPr>
        <p:txBody>
          <a:bodyPr/>
          <a:lstStyle/>
          <a:p>
            <a:pPr marL="0" indent="0">
              <a:buNone/>
            </a:pPr>
            <a:r>
              <a:rPr lang="tr-TR" sz="6000" b="1" u="sng" kern="0" dirty="0">
                <a:solidFill>
                  <a:schemeClr val="accent2">
                    <a:lumMod val="75000"/>
                  </a:schemeClr>
                </a:solidFill>
                <a:effectLst/>
                <a:latin typeface="Calibri GÖVDE"/>
                <a:ea typeface="Times New Roman" panose="02020603050405020304" pitchFamily="18" charset="0"/>
              </a:rPr>
              <a:t>OUR EMPLOYEE RIGHTS</a:t>
            </a:r>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Tree>
    <p:extLst>
      <p:ext uri="{BB962C8B-B14F-4D97-AF65-F5344CB8AC3E}">
        <p14:creationId xmlns:p14="http://schemas.microsoft.com/office/powerpoint/2010/main" val="82326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831278" y="581592"/>
            <a:ext cx="10515600" cy="1325563"/>
          </a:xfrm>
        </p:spPr>
        <p:txBody>
          <a:bodyPr/>
          <a:lstStyle/>
          <a:p>
            <a:r>
              <a:rPr lang="en-US" b="1" kern="0" dirty="0">
                <a:solidFill>
                  <a:schemeClr val="accent2">
                    <a:lumMod val="75000"/>
                  </a:schemeClr>
                </a:solidFill>
                <a:effectLst/>
                <a:latin typeface="Calibri" panose="020F0502020204030204" pitchFamily="34" charset="0"/>
                <a:ea typeface="Times New Roman" panose="02020603050405020304" pitchFamily="18" charset="0"/>
              </a:rPr>
              <a:t>STAFF DINING HALL</a:t>
            </a: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926876" y="2282446"/>
            <a:ext cx="6459003" cy="2457090"/>
          </a:xfrm>
        </p:spPr>
        <p:txBody>
          <a:bodyPr>
            <a:normAutofit/>
          </a:bodyPr>
          <a:lstStyle/>
          <a:p>
            <a:r>
              <a:rPr lang="en-US" sz="2000" dirty="0">
                <a:latin typeface="+mj-lt"/>
              </a:rPr>
              <a:t>Ethno Hotels-Belek staff </a:t>
            </a:r>
            <a:r>
              <a:rPr lang="tr-TR" sz="2000" dirty="0" err="1">
                <a:latin typeface="+mj-lt"/>
              </a:rPr>
              <a:t>dining</a:t>
            </a:r>
            <a:r>
              <a:rPr lang="tr-TR" sz="2000" dirty="0">
                <a:latin typeface="+mj-lt"/>
              </a:rPr>
              <a:t> </a:t>
            </a:r>
            <a:r>
              <a:rPr lang="tr-TR" sz="2000" dirty="0" err="1">
                <a:latin typeface="+mj-lt"/>
              </a:rPr>
              <a:t>hall</a:t>
            </a:r>
            <a:r>
              <a:rPr lang="en-US" sz="2000" dirty="0">
                <a:latin typeface="+mj-lt"/>
              </a:rPr>
              <a:t> is located on the mezzanine floor of the hotel. Within the 15-day menu, a wide variety of dishes are offered every day, taking into account vegetarians.</a:t>
            </a:r>
            <a:endParaRPr lang="tr-TR" sz="2000" dirty="0">
              <a:latin typeface="+mj-lt"/>
            </a:endParaRPr>
          </a:p>
          <a:p>
            <a:pPr marL="0" indent="0">
              <a:buNone/>
            </a:pPr>
            <a:endParaRPr lang="tr-TR" sz="2000" dirty="0">
              <a:latin typeface="+mj-lt"/>
            </a:endParaRPr>
          </a:p>
          <a:p>
            <a:r>
              <a:rPr lang="en-US" sz="2000" dirty="0">
                <a:effectLst/>
                <a:latin typeface="+mj-lt"/>
                <a:ea typeface="Times New Roman" panose="02020603050405020304" pitchFamily="18" charset="0"/>
              </a:rPr>
              <a:t>The staff </a:t>
            </a:r>
            <a:r>
              <a:rPr lang="tr-TR" sz="2000" dirty="0" err="1">
                <a:latin typeface="+mj-lt"/>
                <a:ea typeface="Times New Roman" panose="02020603050405020304" pitchFamily="18" charset="0"/>
              </a:rPr>
              <a:t>dining</a:t>
            </a:r>
            <a:r>
              <a:rPr lang="tr-TR" sz="2000" dirty="0">
                <a:latin typeface="+mj-lt"/>
                <a:ea typeface="Times New Roman" panose="02020603050405020304" pitchFamily="18" charset="0"/>
              </a:rPr>
              <a:t> </a:t>
            </a:r>
            <a:r>
              <a:rPr lang="tr-TR" sz="2000" dirty="0" err="1">
                <a:latin typeface="+mj-lt"/>
                <a:ea typeface="Times New Roman" panose="02020603050405020304" pitchFamily="18" charset="0"/>
              </a:rPr>
              <a:t>hall</a:t>
            </a:r>
            <a:r>
              <a:rPr lang="en-US" sz="2000" dirty="0">
                <a:effectLst/>
                <a:latin typeface="+mj-lt"/>
                <a:ea typeface="Times New Roman" panose="02020603050405020304" pitchFamily="18" charset="0"/>
              </a:rPr>
              <a:t> serves breakfast, lunch, dinner and night meals for night shifts, 7 days a week.</a:t>
            </a:r>
            <a:endParaRPr lang="tr-TR" sz="2000" dirty="0">
              <a:effectLst/>
              <a:latin typeface="+mj-lt"/>
              <a:ea typeface="Times New Roman" panose="02020603050405020304" pitchFamily="18" charset="0"/>
            </a:endParaRPr>
          </a:p>
          <a:p>
            <a:pPr marL="0" indent="0">
              <a:buNone/>
            </a:pPr>
            <a:endParaRPr lang="tr-TR" sz="1600" dirty="0">
              <a:effectLst/>
              <a:latin typeface="Calibri GÖVDE"/>
              <a:ea typeface="Times New Roman" panose="02020603050405020304" pitchFamily="18" charset="0"/>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2" name="Resim 71">
            <a:extLst>
              <a:ext uri="{FF2B5EF4-FFF2-40B4-BE49-F238E27FC236}">
                <a16:creationId xmlns:a16="http://schemas.microsoft.com/office/drawing/2014/main" id="{D74989D9-86D8-7598-EC47-8D8513475E28}"/>
              </a:ext>
            </a:extLst>
          </p:cNvPr>
          <p:cNvPicPr>
            <a:picLocks noChangeAspect="1"/>
          </p:cNvPicPr>
          <p:nvPr/>
        </p:nvPicPr>
        <p:blipFill>
          <a:blip r:embed="rId23"/>
          <a:stretch>
            <a:fillRect/>
          </a:stretch>
        </p:blipFill>
        <p:spPr>
          <a:xfrm>
            <a:off x="7806868" y="1142905"/>
            <a:ext cx="2672849" cy="4751731"/>
          </a:xfrm>
          <a:prstGeom prst="rect">
            <a:avLst/>
          </a:prstGeom>
          <a:ln>
            <a:noFill/>
          </a:ln>
          <a:effectLst>
            <a:softEdge rad="112500"/>
          </a:effectLst>
        </p:spPr>
      </p:pic>
    </p:spTree>
    <p:extLst>
      <p:ext uri="{BB962C8B-B14F-4D97-AF65-F5344CB8AC3E}">
        <p14:creationId xmlns:p14="http://schemas.microsoft.com/office/powerpoint/2010/main" val="1285861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831278" y="581592"/>
            <a:ext cx="10515600" cy="1325563"/>
          </a:xfrm>
        </p:spPr>
        <p:txBody>
          <a:bodyPr/>
          <a:lstStyle/>
          <a:p>
            <a:r>
              <a:rPr lang="en-US" b="1" kern="0" dirty="0">
                <a:solidFill>
                  <a:schemeClr val="accent2">
                    <a:lumMod val="75000"/>
                  </a:schemeClr>
                </a:solidFill>
                <a:effectLst/>
                <a:latin typeface="Calibri" panose="020F0502020204030204" pitchFamily="34" charset="0"/>
                <a:ea typeface="Times New Roman" panose="02020603050405020304" pitchFamily="18" charset="0"/>
              </a:rPr>
              <a:t>STAFF DINING HALL</a:t>
            </a: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887498" y="1907155"/>
            <a:ext cx="6586030" cy="3281621"/>
          </a:xfrm>
        </p:spPr>
        <p:txBody>
          <a:bodyPr>
            <a:normAutofit/>
          </a:bodyPr>
          <a:lstStyle/>
          <a:p>
            <a:pPr marL="0" indent="0">
              <a:buNone/>
            </a:pPr>
            <a:endParaRPr lang="tr-TR" sz="2000" dirty="0">
              <a:effectLst/>
              <a:latin typeface="+mj-lt"/>
              <a:ea typeface="Times New Roman" panose="02020603050405020304" pitchFamily="18" charset="0"/>
            </a:endParaRPr>
          </a:p>
          <a:p>
            <a:r>
              <a:rPr lang="en-US" sz="2000" dirty="0">
                <a:effectLst/>
                <a:latin typeface="+mj-lt"/>
                <a:ea typeface="Times New Roman" panose="02020603050405020304" pitchFamily="18" charset="0"/>
              </a:rPr>
              <a:t>Meals served in the staff </a:t>
            </a:r>
            <a:r>
              <a:rPr lang="tr-TR" sz="2000" dirty="0" err="1">
                <a:effectLst/>
                <a:latin typeface="+mj-lt"/>
                <a:ea typeface="Times New Roman" panose="02020603050405020304" pitchFamily="18" charset="0"/>
              </a:rPr>
              <a:t>dining</a:t>
            </a:r>
            <a:r>
              <a:rPr lang="tr-TR" sz="2000" dirty="0">
                <a:effectLst/>
                <a:latin typeface="+mj-lt"/>
                <a:ea typeface="Times New Roman" panose="02020603050405020304" pitchFamily="18" charset="0"/>
              </a:rPr>
              <a:t> </a:t>
            </a:r>
            <a:r>
              <a:rPr lang="tr-TR" sz="2000" dirty="0" err="1">
                <a:effectLst/>
                <a:latin typeface="+mj-lt"/>
                <a:ea typeface="Times New Roman" panose="02020603050405020304" pitchFamily="18" charset="0"/>
              </a:rPr>
              <a:t>hall</a:t>
            </a:r>
            <a:r>
              <a:rPr lang="en-US" sz="2000" dirty="0">
                <a:effectLst/>
                <a:latin typeface="+mj-lt"/>
                <a:ea typeface="Times New Roman" panose="02020603050405020304" pitchFamily="18" charset="0"/>
              </a:rPr>
              <a:t> are free for employees. Your department managers will arrange your meal</a:t>
            </a:r>
            <a:r>
              <a:rPr lang="tr-TR" sz="2000" dirty="0">
                <a:effectLst/>
                <a:latin typeface="+mj-lt"/>
                <a:ea typeface="Times New Roman" panose="02020603050405020304" pitchFamily="18" charset="0"/>
              </a:rPr>
              <a:t> </a:t>
            </a:r>
            <a:r>
              <a:rPr lang="en-US" sz="2000" dirty="0">
                <a:effectLst/>
                <a:latin typeface="+mj-lt"/>
                <a:ea typeface="Times New Roman" panose="02020603050405020304" pitchFamily="18" charset="0"/>
              </a:rPr>
              <a:t>times and rest breaks in order to maintain the functioning of the department.</a:t>
            </a:r>
            <a:endParaRPr lang="tr-TR" sz="2000" dirty="0">
              <a:effectLst/>
              <a:latin typeface="+mj-lt"/>
              <a:ea typeface="Times New Roman" panose="02020603050405020304" pitchFamily="18" charset="0"/>
            </a:endParaRPr>
          </a:p>
          <a:p>
            <a:endParaRPr lang="tr-TR" sz="2000" dirty="0">
              <a:latin typeface="+mj-lt"/>
              <a:ea typeface="Times New Roman" panose="02020603050405020304" pitchFamily="18" charset="0"/>
            </a:endParaRPr>
          </a:p>
          <a:p>
            <a:r>
              <a:rPr lang="en-US" sz="2000" dirty="0">
                <a:effectLst/>
                <a:latin typeface="+mj-lt"/>
                <a:ea typeface="Times New Roman" panose="02020603050405020304" pitchFamily="18" charset="0"/>
              </a:rPr>
              <a:t>You can always report your suggestions regarding food and any other subject to the Human Resources Department.</a:t>
            </a:r>
            <a:endParaRPr lang="tr-TR" sz="3600" dirty="0">
              <a:latin typeface="+mj-lt"/>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2" name="Resim 71">
            <a:extLst>
              <a:ext uri="{FF2B5EF4-FFF2-40B4-BE49-F238E27FC236}">
                <a16:creationId xmlns:a16="http://schemas.microsoft.com/office/drawing/2014/main" id="{D74989D9-86D8-7598-EC47-8D8513475E28}"/>
              </a:ext>
            </a:extLst>
          </p:cNvPr>
          <p:cNvPicPr>
            <a:picLocks noChangeAspect="1"/>
          </p:cNvPicPr>
          <p:nvPr/>
        </p:nvPicPr>
        <p:blipFill>
          <a:blip r:embed="rId23"/>
          <a:stretch>
            <a:fillRect/>
          </a:stretch>
        </p:blipFill>
        <p:spPr>
          <a:xfrm>
            <a:off x="7806868" y="1142905"/>
            <a:ext cx="2672849" cy="4751731"/>
          </a:xfrm>
          <a:prstGeom prst="rect">
            <a:avLst/>
          </a:prstGeom>
          <a:ln>
            <a:noFill/>
          </a:ln>
          <a:effectLst>
            <a:softEdge rad="112500"/>
          </a:effectLst>
        </p:spPr>
      </p:pic>
    </p:spTree>
    <p:extLst>
      <p:ext uri="{BB962C8B-B14F-4D97-AF65-F5344CB8AC3E}">
        <p14:creationId xmlns:p14="http://schemas.microsoft.com/office/powerpoint/2010/main" val="812729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554184" y="476626"/>
            <a:ext cx="10515600" cy="1325563"/>
          </a:xfrm>
        </p:spPr>
        <p:txBody>
          <a:bodyPr/>
          <a:lstStyle/>
          <a:p>
            <a:r>
              <a:rPr lang="en-US" b="1" dirty="0">
                <a:solidFill>
                  <a:schemeClr val="accent2">
                    <a:lumMod val="75000"/>
                  </a:schemeClr>
                </a:solidFill>
                <a:effectLst/>
                <a:latin typeface="Calibri GÖVDE"/>
                <a:ea typeface="Times New Roman" panose="02020603050405020304" pitchFamily="18" charset="0"/>
              </a:rPr>
              <a:t>TRANSPORTATION OPPORTUNITY</a:t>
            </a: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635990" y="2106372"/>
            <a:ext cx="5932421" cy="3216543"/>
          </a:xfrm>
        </p:spPr>
        <p:txBody>
          <a:bodyPr>
            <a:normAutofit/>
          </a:bodyPr>
          <a:lstStyle/>
          <a:p>
            <a:pPr indent="0" algn="just">
              <a:buNone/>
              <a:tabLst>
                <a:tab pos="228600" algn="l"/>
              </a:tabLst>
            </a:pPr>
            <a:r>
              <a:rPr lang="en-US" sz="1800" dirty="0">
                <a:effectLst/>
                <a:latin typeface="+mj-lt"/>
                <a:ea typeface="Times New Roman" panose="02020603050405020304" pitchFamily="18" charset="0"/>
              </a:rPr>
              <a:t>Due to the nature of hotel businesses, employees work in different shifts. This requires transportation by shuttle at different hours. For this reason, we have shuttles between the hotel and Antalya/</a:t>
            </a:r>
            <a:r>
              <a:rPr lang="en-US" sz="1800" dirty="0" err="1">
                <a:effectLst/>
                <a:latin typeface="+mj-lt"/>
                <a:ea typeface="Times New Roman" panose="02020603050405020304" pitchFamily="18" charset="0"/>
              </a:rPr>
              <a:t>Serik</a:t>
            </a:r>
            <a:r>
              <a:rPr lang="en-US" sz="1800" dirty="0">
                <a:effectLst/>
                <a:latin typeface="+mj-lt"/>
                <a:ea typeface="Times New Roman" panose="02020603050405020304" pitchFamily="18" charset="0"/>
              </a:rPr>
              <a:t> at different times of the day.</a:t>
            </a:r>
            <a:endParaRPr lang="tr-TR" sz="1800" dirty="0">
              <a:effectLst/>
              <a:latin typeface="+mj-lt"/>
              <a:ea typeface="Times New Roman" panose="02020603050405020304" pitchFamily="18" charset="0"/>
            </a:endParaRPr>
          </a:p>
          <a:p>
            <a:pPr indent="0" algn="just">
              <a:buNone/>
              <a:tabLst>
                <a:tab pos="228600" algn="l"/>
              </a:tabLst>
            </a:pPr>
            <a:endParaRPr lang="tr-TR" sz="1800" dirty="0">
              <a:effectLst/>
              <a:latin typeface="+mj-lt"/>
              <a:ea typeface="Times New Roman" panose="02020603050405020304" pitchFamily="18" charset="0"/>
            </a:endParaRPr>
          </a:p>
          <a:p>
            <a:pPr indent="0" algn="just">
              <a:buNone/>
              <a:tabLst>
                <a:tab pos="228600" algn="l"/>
              </a:tabLst>
            </a:pPr>
            <a:r>
              <a:rPr lang="en-US" sz="1800" b="1" dirty="0">
                <a:effectLst/>
                <a:latin typeface="+mj-lt"/>
                <a:ea typeface="Times New Roman" panose="02020603050405020304" pitchFamily="18" charset="0"/>
              </a:rPr>
              <a:t>All employees can benefit from the service free of charge.</a:t>
            </a:r>
            <a:endParaRPr lang="tr-TR" sz="1800" dirty="0">
              <a:effectLst/>
              <a:latin typeface="+mj-lt"/>
              <a:ea typeface="Times New Roman" panose="02020603050405020304" pitchFamily="18" charset="0"/>
            </a:endParaRPr>
          </a:p>
          <a:p>
            <a:pPr indent="0" algn="just">
              <a:buNone/>
              <a:tabLst>
                <a:tab pos="228600" algn="l"/>
              </a:tabLst>
            </a:pPr>
            <a:r>
              <a:rPr lang="en-US" sz="1800" b="1" dirty="0">
                <a:effectLst/>
                <a:latin typeface="+mj-lt"/>
                <a:ea typeface="Times New Roman" panose="02020603050405020304" pitchFamily="18" charset="0"/>
              </a:rPr>
              <a:t>Service vehicles cannot go beyond the designated routes.</a:t>
            </a:r>
            <a:endParaRPr lang="tr-TR" sz="1800" b="1" dirty="0">
              <a:effectLst/>
              <a:latin typeface="+mj-lt"/>
              <a:ea typeface="Times New Roman" panose="02020603050405020304" pitchFamily="18" charset="0"/>
            </a:endParaRPr>
          </a:p>
          <a:p>
            <a:pPr indent="0" algn="just">
              <a:buNone/>
              <a:tabLst>
                <a:tab pos="228600" algn="l"/>
              </a:tabLst>
            </a:pPr>
            <a:endParaRPr lang="tr-TR" sz="1800" dirty="0">
              <a:effectLst/>
              <a:latin typeface="+mj-lt"/>
              <a:ea typeface="Times New Roman" panose="02020603050405020304" pitchFamily="18" charset="0"/>
            </a:endParaRPr>
          </a:p>
          <a:p>
            <a:pPr indent="0" algn="just">
              <a:buNone/>
              <a:tabLst>
                <a:tab pos="228600" algn="l"/>
              </a:tabLst>
            </a:pPr>
            <a:r>
              <a:rPr lang="en-US" sz="1800" dirty="0">
                <a:effectLst/>
                <a:latin typeface="+mj-lt"/>
                <a:ea typeface="Times New Roman" panose="02020603050405020304" pitchFamily="18" charset="0"/>
              </a:rPr>
              <a:t>Except for employees, friends, business meetings, visitors or relatives are prohibited from using the service.</a:t>
            </a:r>
            <a:endParaRPr lang="tr-TR" sz="3200" dirty="0">
              <a:latin typeface="+mj-lt"/>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A2A2A1B4-E2AA-CE7A-6AFE-3F92B8E0AF8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833020" y="1776739"/>
            <a:ext cx="4514220" cy="3479803"/>
          </a:xfrm>
          <a:prstGeom prst="rect">
            <a:avLst/>
          </a:prstGeom>
          <a:ln>
            <a:noFill/>
          </a:ln>
          <a:effectLst>
            <a:softEdge rad="112500"/>
          </a:effectLst>
        </p:spPr>
      </p:pic>
    </p:spTree>
    <p:extLst>
      <p:ext uri="{BB962C8B-B14F-4D97-AF65-F5344CB8AC3E}">
        <p14:creationId xmlns:p14="http://schemas.microsoft.com/office/powerpoint/2010/main" val="1862169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p:txBody>
          <a:bodyPr>
            <a:normAutofit/>
          </a:bodyPr>
          <a:lstStyle/>
          <a:p>
            <a:r>
              <a:rPr lang="tr-TR" b="1" dirty="0">
                <a:solidFill>
                  <a:schemeClr val="accent2">
                    <a:lumMod val="75000"/>
                  </a:schemeClr>
                </a:solidFill>
                <a:latin typeface="Calibri GÖVDE"/>
              </a:rPr>
              <a:t>HEALTH SUPPORT</a:t>
            </a: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1270340" y="1514093"/>
            <a:ext cx="9258423" cy="3057784"/>
          </a:xfrm>
        </p:spPr>
        <p:txBody>
          <a:bodyPr>
            <a:normAutofit fontScale="40000" lnSpcReduction="20000"/>
          </a:bodyPr>
          <a:lstStyle/>
          <a:p>
            <a:r>
              <a:rPr lang="en-US" sz="4000" dirty="0">
                <a:effectLst/>
                <a:latin typeface="+mj-lt"/>
                <a:ea typeface="Calibri" panose="020F0502020204030204" pitchFamily="34" charset="0"/>
              </a:rPr>
              <a:t>15 TL payment, which is the SSI contribution fee, will be collected from everyone.</a:t>
            </a:r>
            <a:endParaRPr lang="tr-TR" sz="4000" dirty="0">
              <a:effectLst/>
              <a:latin typeface="+mj-lt"/>
              <a:ea typeface="Calibri" panose="020F0502020204030204" pitchFamily="34" charset="0"/>
            </a:endParaRPr>
          </a:p>
          <a:p>
            <a:pPr marL="0" indent="0">
              <a:buNone/>
            </a:pPr>
            <a:endParaRPr lang="tr-TR" sz="4000" dirty="0">
              <a:effectLst/>
              <a:latin typeface="+mj-lt"/>
              <a:ea typeface="Calibri" panose="020F0502020204030204" pitchFamily="34" charset="0"/>
            </a:endParaRPr>
          </a:p>
          <a:p>
            <a:r>
              <a:rPr lang="tr-TR" sz="4000" dirty="0" err="1">
                <a:effectLst/>
                <a:latin typeface="+mj-lt"/>
                <a:ea typeface="Calibri" panose="020F0502020204030204" pitchFamily="34" charset="0"/>
              </a:rPr>
              <a:t>For</a:t>
            </a:r>
            <a:r>
              <a:rPr lang="tr-TR" sz="4000" dirty="0">
                <a:effectLst/>
                <a:latin typeface="+mj-lt"/>
                <a:ea typeface="Calibri" panose="020F0502020204030204" pitchFamily="34" charset="0"/>
              </a:rPr>
              <a:t> </a:t>
            </a:r>
            <a:r>
              <a:rPr lang="tr-TR" sz="4000" dirty="0" err="1">
                <a:effectLst/>
                <a:latin typeface="+mj-lt"/>
                <a:ea typeface="Calibri" panose="020F0502020204030204" pitchFamily="34" charset="0"/>
              </a:rPr>
              <a:t>our</a:t>
            </a:r>
            <a:r>
              <a:rPr lang="tr-TR" sz="4000" dirty="0">
                <a:effectLst/>
                <a:latin typeface="+mj-lt"/>
                <a:ea typeface="Calibri" panose="020F0502020204030204" pitchFamily="34" charset="0"/>
              </a:rPr>
              <a:t> </a:t>
            </a:r>
            <a:r>
              <a:rPr lang="tr-TR" sz="4000" dirty="0" err="1">
                <a:effectLst/>
                <a:latin typeface="+mj-lt"/>
                <a:ea typeface="Calibri" panose="020F0502020204030204" pitchFamily="34" charset="0"/>
              </a:rPr>
              <a:t>staff</a:t>
            </a:r>
            <a:r>
              <a:rPr lang="tr-TR" sz="4000" dirty="0">
                <a:effectLst/>
                <a:latin typeface="+mj-lt"/>
                <a:ea typeface="Calibri" panose="020F0502020204030204" pitchFamily="34" charset="0"/>
              </a:rPr>
              <a:t>;</a:t>
            </a:r>
          </a:p>
          <a:p>
            <a:pPr marL="0" indent="0">
              <a:buNone/>
            </a:pPr>
            <a:endParaRPr lang="tr-TR" sz="4000" dirty="0">
              <a:effectLst/>
              <a:latin typeface="+mj-lt"/>
              <a:ea typeface="Calibri" panose="020F0502020204030204" pitchFamily="34" charset="0"/>
            </a:endParaRPr>
          </a:p>
          <a:p>
            <a:pPr lvl="0">
              <a:buFont typeface="Wingdings" panose="05000000000000000000" pitchFamily="2" charset="2"/>
              <a:buChar char="ü"/>
            </a:pPr>
            <a:r>
              <a:rPr lang="en-US" sz="4000" dirty="0">
                <a:effectLst/>
                <a:latin typeface="+mj-lt"/>
                <a:ea typeface="Calibri" panose="020F0502020204030204" pitchFamily="34" charset="0"/>
              </a:rPr>
              <a:t>There will be a 50% discount on polyclinic examination difference fees.</a:t>
            </a:r>
            <a:endParaRPr lang="tr-TR" sz="4000" dirty="0">
              <a:effectLst/>
              <a:latin typeface="+mj-lt"/>
              <a:ea typeface="Calibri" panose="020F0502020204030204" pitchFamily="34" charset="0"/>
            </a:endParaRPr>
          </a:p>
          <a:p>
            <a:pPr marL="0" lvl="0" indent="0">
              <a:buNone/>
            </a:pPr>
            <a:endParaRPr lang="tr-TR" sz="4000" dirty="0">
              <a:effectLst/>
              <a:latin typeface="+mj-lt"/>
              <a:ea typeface="Calibri" panose="020F0502020204030204" pitchFamily="34" charset="0"/>
            </a:endParaRPr>
          </a:p>
          <a:p>
            <a:pPr>
              <a:buFont typeface="Wingdings" panose="05000000000000000000" pitchFamily="2" charset="2"/>
              <a:buChar char="ü"/>
            </a:pPr>
            <a:r>
              <a:rPr lang="en-US" sz="4000" dirty="0">
                <a:effectLst/>
                <a:latin typeface="+mj-lt"/>
                <a:ea typeface="Calibri" panose="020F0502020204030204" pitchFamily="34" charset="0"/>
              </a:rPr>
              <a:t>A 50% discount will be applied to tests, examinations and hospitalizations from our staff.</a:t>
            </a:r>
            <a:endParaRPr lang="tr-TR" sz="4000" dirty="0">
              <a:effectLst/>
              <a:latin typeface="+mj-lt"/>
              <a:ea typeface="Calibri" panose="020F0502020204030204" pitchFamily="34" charset="0"/>
            </a:endParaRPr>
          </a:p>
          <a:p>
            <a:pPr marL="0" indent="0">
              <a:buNone/>
            </a:pPr>
            <a:endParaRPr lang="tr-TR" sz="4000" dirty="0">
              <a:effectLst/>
              <a:latin typeface="+mj-lt"/>
              <a:ea typeface="Calibri" panose="020F0502020204030204" pitchFamily="34" charset="0"/>
            </a:endParaRPr>
          </a:p>
          <a:p>
            <a:pPr>
              <a:buFont typeface="Wingdings" panose="05000000000000000000" pitchFamily="2" charset="2"/>
              <a:buChar char="ü"/>
            </a:pPr>
            <a:r>
              <a:rPr lang="en-US" sz="4000" dirty="0">
                <a:effectLst/>
                <a:latin typeface="+mj-lt"/>
                <a:ea typeface="Calibri" panose="020F0502020204030204" pitchFamily="34" charset="0"/>
              </a:rPr>
              <a:t>No pay will be applied in case of work accidents, and the relevant articles are valid in </a:t>
            </a:r>
            <a:r>
              <a:rPr lang="en-US" sz="4000" u="sng" dirty="0">
                <a:solidFill>
                  <a:srgbClr val="FF0000"/>
                </a:solidFill>
                <a:effectLst/>
                <a:latin typeface="+mj-lt"/>
                <a:ea typeface="Calibri" panose="020F0502020204030204" pitchFamily="34" charset="0"/>
              </a:rPr>
              <a:t>all </a:t>
            </a:r>
            <a:r>
              <a:rPr lang="en-US" sz="4000" u="sng" dirty="0" err="1">
                <a:solidFill>
                  <a:srgbClr val="FF0000"/>
                </a:solidFill>
                <a:effectLst/>
                <a:latin typeface="+mj-lt"/>
                <a:ea typeface="Calibri" panose="020F0502020204030204" pitchFamily="34" charset="0"/>
              </a:rPr>
              <a:t>Anatolien</a:t>
            </a:r>
            <a:endParaRPr lang="tr-TR" sz="4000" u="sng" dirty="0">
              <a:solidFill>
                <a:srgbClr val="FF0000"/>
              </a:solidFill>
              <a:effectLst/>
              <a:latin typeface="+mj-lt"/>
              <a:ea typeface="Calibri" panose="020F0502020204030204" pitchFamily="34" charset="0"/>
            </a:endParaRPr>
          </a:p>
          <a:p>
            <a:pPr marL="0" indent="0">
              <a:buNone/>
            </a:pPr>
            <a:r>
              <a:rPr lang="en-US" sz="4000" u="sng" dirty="0">
                <a:solidFill>
                  <a:srgbClr val="FF0000"/>
                </a:solidFill>
                <a:effectLst/>
                <a:latin typeface="+mj-lt"/>
                <a:ea typeface="Calibri" panose="020F0502020204030204" pitchFamily="34" charset="0"/>
              </a:rPr>
              <a:t> Hospitals.</a:t>
            </a:r>
            <a:endParaRPr lang="tr-TR" sz="4000" u="sng" dirty="0">
              <a:solidFill>
                <a:srgbClr val="FF0000"/>
              </a:solidFill>
              <a:effectLst/>
              <a:latin typeface="+mj-lt"/>
              <a:ea typeface="Calibri" panose="020F0502020204030204" pitchFamily="34"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743DD5E4-B2C2-EFFE-469C-529DBB0CCB76}"/>
              </a:ext>
            </a:extLst>
          </p:cNvPr>
          <p:cNvPicPr>
            <a:picLocks noChangeAspect="1"/>
          </p:cNvPicPr>
          <p:nvPr/>
        </p:nvPicPr>
        <p:blipFill rotWithShape="1">
          <a:blip r:embed="rId23">
            <a:extLst>
              <a:ext uri="{28A0092B-C50C-407E-A947-70E740481C1C}">
                <a14:useLocalDpi xmlns:a14="http://schemas.microsoft.com/office/drawing/2010/main" val="0"/>
              </a:ext>
            </a:extLst>
          </a:blip>
          <a:srcRect b="14270"/>
          <a:stretch/>
        </p:blipFill>
        <p:spPr>
          <a:xfrm>
            <a:off x="2050656" y="4592635"/>
            <a:ext cx="7369724" cy="1579515"/>
          </a:xfrm>
          <a:prstGeom prst="rect">
            <a:avLst/>
          </a:prstGeom>
          <a:ln>
            <a:noFill/>
          </a:ln>
          <a:effectLst>
            <a:softEdge rad="112500"/>
          </a:effectLst>
        </p:spPr>
      </p:pic>
    </p:spTree>
    <p:extLst>
      <p:ext uri="{BB962C8B-B14F-4D97-AF65-F5344CB8AC3E}">
        <p14:creationId xmlns:p14="http://schemas.microsoft.com/office/powerpoint/2010/main" val="2822962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graphicFrame>
        <p:nvGraphicFramePr>
          <p:cNvPr id="74" name="Diyagram 73">
            <a:extLst>
              <a:ext uri="{FF2B5EF4-FFF2-40B4-BE49-F238E27FC236}">
                <a16:creationId xmlns:a16="http://schemas.microsoft.com/office/drawing/2014/main" id="{9EB8B383-5CA7-DB5E-51C3-34E1CFF1151B}"/>
              </a:ext>
            </a:extLst>
          </p:cNvPr>
          <p:cNvGraphicFramePr/>
          <p:nvPr>
            <p:extLst>
              <p:ext uri="{D42A27DB-BD31-4B8C-83A1-F6EECF244321}">
                <p14:modId xmlns:p14="http://schemas.microsoft.com/office/powerpoint/2010/main" val="943870600"/>
              </p:ext>
            </p:extLst>
          </p:nvPr>
        </p:nvGraphicFramePr>
        <p:xfrm>
          <a:off x="-317821" y="719567"/>
          <a:ext cx="8213213" cy="541866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75" name="Metin kutusu 74">
            <a:extLst>
              <a:ext uri="{FF2B5EF4-FFF2-40B4-BE49-F238E27FC236}">
                <a16:creationId xmlns:a16="http://schemas.microsoft.com/office/drawing/2014/main" id="{127A57F3-AF10-FD15-70AB-6E79EE3C7121}"/>
              </a:ext>
            </a:extLst>
          </p:cNvPr>
          <p:cNvSpPr txBox="1"/>
          <p:nvPr/>
        </p:nvSpPr>
        <p:spPr>
          <a:xfrm>
            <a:off x="6513164" y="2437780"/>
            <a:ext cx="4707286" cy="1938992"/>
          </a:xfrm>
          <a:prstGeom prst="rect">
            <a:avLst/>
          </a:prstGeom>
          <a:noFill/>
        </p:spPr>
        <p:txBody>
          <a:bodyPr wrap="square" rtlCol="0">
            <a:spAutoFit/>
          </a:bodyPr>
          <a:lstStyle/>
          <a:p>
            <a:r>
              <a:rPr lang="en-US" sz="2000" b="1" dirty="0">
                <a:latin typeface="+mj-lt"/>
              </a:rPr>
              <a:t>ALL DOCUMENTS ARE PROVIDED BY HUMAN RESOURCES.</a:t>
            </a:r>
            <a:endParaRPr lang="tr-TR" sz="2000" b="1" dirty="0">
              <a:latin typeface="+mj-lt"/>
            </a:endParaRPr>
          </a:p>
          <a:p>
            <a:endParaRPr lang="tr-TR" sz="2000" b="1" dirty="0">
              <a:latin typeface="+mj-lt"/>
            </a:endParaRPr>
          </a:p>
          <a:p>
            <a:r>
              <a:rPr lang="en-US" sz="2000" b="1" dirty="0">
                <a:latin typeface="+mj-lt"/>
              </a:rPr>
              <a:t>THE DOCUMENTS YOU SIGN ARE INVALID UNLESS THEY ARE DELIVERED TO HUMAN RESOURCES.</a:t>
            </a:r>
            <a:endParaRPr lang="tr-TR" sz="2000" dirty="0">
              <a:latin typeface="+mj-lt"/>
            </a:endParaRPr>
          </a:p>
        </p:txBody>
      </p:sp>
    </p:spTree>
    <p:extLst>
      <p:ext uri="{BB962C8B-B14F-4D97-AF65-F5344CB8AC3E}">
        <p14:creationId xmlns:p14="http://schemas.microsoft.com/office/powerpoint/2010/main" val="1930713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0F32D3-C4B5-2E67-17FB-6A57FB8A3DF9}"/>
              </a:ext>
            </a:extLst>
          </p:cNvPr>
          <p:cNvSpPr>
            <a:spLocks noGrp="1"/>
          </p:cNvSpPr>
          <p:nvPr>
            <p:ph type="title"/>
          </p:nvPr>
        </p:nvSpPr>
        <p:spPr/>
        <p:txBody>
          <a:bodyPr/>
          <a:lstStyle/>
          <a:p>
            <a:r>
              <a:rPr lang="tr-TR" b="1" dirty="0">
                <a:solidFill>
                  <a:schemeClr val="accent2">
                    <a:lumMod val="75000"/>
                  </a:schemeClr>
                </a:solidFill>
                <a:latin typeface="Calibri GÖVDE"/>
              </a:rPr>
              <a:t>Trial </a:t>
            </a:r>
            <a:r>
              <a:rPr lang="tr-TR" b="1" dirty="0" err="1">
                <a:solidFill>
                  <a:schemeClr val="accent2">
                    <a:lumMod val="75000"/>
                  </a:schemeClr>
                </a:solidFill>
                <a:latin typeface="Calibri GÖVDE"/>
              </a:rPr>
              <a:t>Period</a:t>
            </a:r>
            <a:r>
              <a:rPr lang="tr-TR" b="1" dirty="0">
                <a:solidFill>
                  <a:schemeClr val="accent2">
                    <a:lumMod val="75000"/>
                  </a:schemeClr>
                </a:solidFill>
                <a:latin typeface="Calibri GÖVDE"/>
              </a:rPr>
              <a:t> </a:t>
            </a:r>
            <a:r>
              <a:rPr lang="tr-TR" b="1" dirty="0" err="1">
                <a:solidFill>
                  <a:schemeClr val="accent2">
                    <a:lumMod val="75000"/>
                  </a:schemeClr>
                </a:solidFill>
                <a:latin typeface="Calibri GÖVDE"/>
              </a:rPr>
              <a:t>System</a:t>
            </a:r>
            <a:endParaRPr lang="tr-TR" b="1" dirty="0">
              <a:solidFill>
                <a:schemeClr val="accent2">
                  <a:lumMod val="75000"/>
                </a:schemeClr>
              </a:solidFill>
              <a:latin typeface="Calibri GÖVDE"/>
            </a:endParaRPr>
          </a:p>
        </p:txBody>
      </p:sp>
      <p:sp>
        <p:nvSpPr>
          <p:cNvPr id="72" name="İçerik Yer Tutucusu 71">
            <a:extLst>
              <a:ext uri="{FF2B5EF4-FFF2-40B4-BE49-F238E27FC236}">
                <a16:creationId xmlns:a16="http://schemas.microsoft.com/office/drawing/2014/main" id="{6EAA3E46-17F2-8C2F-CC17-6771A7B35A4B}"/>
              </a:ext>
            </a:extLst>
          </p:cNvPr>
          <p:cNvSpPr>
            <a:spLocks noGrp="1"/>
          </p:cNvSpPr>
          <p:nvPr>
            <p:ph sz="half" idx="1"/>
          </p:nvPr>
        </p:nvSpPr>
        <p:spPr>
          <a:xfrm>
            <a:off x="838200" y="1825625"/>
            <a:ext cx="5846688" cy="3728869"/>
          </a:xfrm>
        </p:spPr>
        <p:txBody>
          <a:bodyPr/>
          <a:lstStyle/>
          <a:p>
            <a:pPr marL="0" indent="0">
              <a:buNone/>
            </a:pPr>
            <a:r>
              <a:rPr lang="tr-TR" dirty="0"/>
              <a:t>	</a:t>
            </a:r>
          </a:p>
        </p:txBody>
      </p:sp>
      <p:sp>
        <p:nvSpPr>
          <p:cNvPr id="73" name="İçerik Yer Tutucusu 72">
            <a:extLst>
              <a:ext uri="{FF2B5EF4-FFF2-40B4-BE49-F238E27FC236}">
                <a16:creationId xmlns:a16="http://schemas.microsoft.com/office/drawing/2014/main" id="{F2B157DB-C23B-77F4-358E-F13212D3A82B}"/>
              </a:ext>
            </a:extLst>
          </p:cNvPr>
          <p:cNvSpPr>
            <a:spLocks noGrp="1"/>
          </p:cNvSpPr>
          <p:nvPr>
            <p:ph sz="half" idx="2"/>
          </p:nvPr>
        </p:nvSpPr>
        <p:spPr>
          <a:xfrm>
            <a:off x="4598832" y="2864083"/>
            <a:ext cx="5134117" cy="4351338"/>
          </a:xfrm>
        </p:spPr>
        <p:txBody>
          <a:bodyPr/>
          <a:lstStyle/>
          <a:p>
            <a:pPr marL="0" indent="0">
              <a:buNone/>
            </a:pPr>
            <a:endParaRPr lang="tr-TR" dirty="0"/>
          </a:p>
          <a:p>
            <a:endParaRPr lang="tr-TR" dirty="0"/>
          </a:p>
        </p:txBody>
      </p:sp>
      <p:grpSp>
        <p:nvGrpSpPr>
          <p:cNvPr id="4" name="Group 1">
            <a:extLst>
              <a:ext uri="{FF2B5EF4-FFF2-40B4-BE49-F238E27FC236}">
                <a16:creationId xmlns:a16="http://schemas.microsoft.com/office/drawing/2014/main" id="{527A3724-9187-8CE8-5523-0D717DF00ADB}"/>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286A8D7B-5899-C895-A45D-129106F54F08}"/>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E49229B6-7112-1ECC-6CB4-35FE9EFF90FD}"/>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9180FB1C-1CD5-5ED6-6702-F8711B3D3827}"/>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BDF2F5FB-46CD-E0C7-0563-3B81C0CB06DD}"/>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AE72D3AE-5E04-16B2-205D-880B701113C7}"/>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D5C5B02-2BCB-2FFB-101E-4E94AA1D6CEB}"/>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F3F51235-873A-1CB9-0E37-E9E1AD6409D5}"/>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07136DFA-0FC4-4C9D-BDBD-566E2DCA668F}"/>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B8D6567B-D7CD-6F02-8E1C-B689A8349FDB}"/>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5BAC8CFD-866C-92FC-1129-265D8194ED7C}"/>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AFB31158-B895-BF16-8B13-46618E806137}"/>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36603B2B-2D74-7602-F8B5-59BC06652E09}"/>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C0043339-C781-E8E9-356A-3598F44AE82F}"/>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B578B6F3-5BBE-BA74-9958-80471550AE80}"/>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69339AC0-6ADA-2AF1-7424-097BD4CB3FF6}"/>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C93BCBA7-6431-9B48-B31A-FDA04D470D9E}"/>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3AA60F0F-1834-C09D-F0B0-983F35169BE9}"/>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5F291A31-962A-1611-DBA2-3167E5F2A678}"/>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DEDA98EB-77B0-72B8-ECE5-E9B6D2BF4B45}"/>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CC4E89CF-7F0C-F690-A50A-7786EF088FA7}"/>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75F7AC1C-0987-C845-945A-B7206049CFB9}"/>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DE60DD29-8098-0806-5275-AD07E264290B}"/>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8485F82-1EBA-BB32-5F17-7F0C1617AC9F}"/>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4285E918-FB28-FF04-9E85-2DEC55C4E6A5}"/>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25F15528-8259-79FC-CEE0-6424BD146DE0}"/>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715CC616-0825-796F-DB42-8F736F020BA8}"/>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0A1A6152-FB6F-8CC3-0B76-BD2967CEAE7D}"/>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AFF2E55-24F0-8280-A388-3EC6CD6A47C9}"/>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0632DA12-9196-2116-BAF3-D1724B071379}"/>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71C3F853-2652-AA37-5A11-A051CF3B9A89}"/>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092AA5B5-2374-51D1-9178-5671DEE7E973}"/>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5E5A7504-255A-F5C7-A711-49FA1C955502}"/>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CCB3B6E2-E374-50D2-26C3-B854153B8A4C}"/>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A0E35B2F-C5D3-96CB-37D7-AFD733080DE1}"/>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01903073-EB21-EB76-5213-4722C4DC6D95}"/>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96BAD8EA-0B43-6DEA-8DCF-757C582A8D28}"/>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A65BC118-724C-4F13-DA3A-57C435A53F8B}"/>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63E4F777-F1EA-9E5F-39BD-E785E94DBF8D}"/>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3CAA43E0-8ECD-0BE1-A998-37AFAB510605}"/>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92070A91-990A-8241-FE96-71B268921B14}"/>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18B261FC-4835-E822-6979-E4A12565212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FBD60AA9-0284-BEC0-9352-AEFDE7E81208}"/>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B93E724-F112-5F78-D41E-4B79F7DFAE5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415C8FC8-C9E6-5EF0-3988-94A3D1072322}"/>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DB459A1D-CF61-0BD4-2F07-CD7083C4451E}"/>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D3DE7C24-83CA-511B-19F9-B2953F6F2B05}"/>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2CB5B2C5-B87B-80A1-283B-D5FAE518A458}"/>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8EAEE142-2CB0-A4B5-ABF9-66EA665E8780}"/>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17311FD8-20FA-1326-D92B-E7D8D0324D3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17474D5B-0877-8510-EA31-E01BD9C7501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E1C13690-D10F-AB86-3BB8-CBEFB961175F}"/>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5CAFCBAB-4EE7-2D67-2C69-F8E237E817A6}"/>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DB2F472B-22C5-7BBA-7D2B-74CF03A0F02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4D0FBEDD-9040-47E8-3BB1-A7E1AB5AF9C3}"/>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CC82027A-4CE0-EB0B-E44E-ADACF4B9F04C}"/>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8A86E532-2471-E032-9CDF-8CD03A00DA4F}"/>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3DA6996B-F8BE-B78D-E2D9-4EE329F1C803}"/>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D95C3146-0337-340C-38CB-0BB90B79FD0D}"/>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19CB37E8-A07E-07FE-477D-1997BB99584A}"/>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FA8B821D-04A3-A7FF-D46F-CAFA7580D14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583441FA-6F50-3C79-BE57-C7034087894A}"/>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7F0EAD9A-7A3F-50C1-FD42-49E533937A8D}"/>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2E33B2C2-C3F2-B1F0-02F6-629963DAB681}"/>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FF45FEFC-9773-73EB-0E85-1061E003462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14BBC7C8-2F3F-B759-626F-27C7F9ACA07A}"/>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35EBC93F-4366-CA98-E97D-B9A7AE46D244}"/>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DCAC3E77-C247-D39A-C9A6-9B45FDB5248A}"/>
                </a:ext>
              </a:extLst>
            </p:cNvPr>
            <p:cNvPicPr/>
            <p:nvPr/>
          </p:nvPicPr>
          <p:blipFill>
            <a:blip r:embed="rId22" cstate="print"/>
            <a:stretch>
              <a:fillRect/>
            </a:stretch>
          </p:blipFill>
          <p:spPr>
            <a:xfrm>
              <a:off x="1" y="5699455"/>
              <a:ext cx="518134" cy="518134"/>
            </a:xfrm>
            <a:prstGeom prst="rect">
              <a:avLst/>
            </a:prstGeom>
          </p:spPr>
        </p:pic>
      </p:grpSp>
      <p:sp>
        <p:nvSpPr>
          <p:cNvPr id="3" name="Metin kutusu 2">
            <a:extLst>
              <a:ext uri="{FF2B5EF4-FFF2-40B4-BE49-F238E27FC236}">
                <a16:creationId xmlns:a16="http://schemas.microsoft.com/office/drawing/2014/main" id="{F0851041-969E-90EB-2D1E-E5591D25346E}"/>
              </a:ext>
            </a:extLst>
          </p:cNvPr>
          <p:cNvSpPr txBox="1"/>
          <p:nvPr/>
        </p:nvSpPr>
        <p:spPr>
          <a:xfrm>
            <a:off x="952265" y="1992764"/>
            <a:ext cx="5701504" cy="3416320"/>
          </a:xfrm>
          <a:prstGeom prst="rect">
            <a:avLst/>
          </a:prstGeom>
          <a:noFill/>
        </p:spPr>
        <p:txBody>
          <a:bodyPr wrap="square" rtlCol="0">
            <a:spAutoFit/>
          </a:bodyPr>
          <a:lstStyle/>
          <a:p>
            <a:r>
              <a:rPr lang="en-US" dirty="0">
                <a:latin typeface="+mj-lt"/>
              </a:rPr>
              <a:t>After starting work, people are subjected to a probationary performance evaluation system.</a:t>
            </a:r>
            <a:endParaRPr lang="tr-TR" dirty="0">
              <a:latin typeface="+mj-lt"/>
            </a:endParaRPr>
          </a:p>
          <a:p>
            <a:endParaRPr lang="tr-TR" dirty="0">
              <a:latin typeface="+mj-lt"/>
            </a:endParaRPr>
          </a:p>
          <a:p>
            <a:r>
              <a:rPr lang="tr-TR" dirty="0" err="1">
                <a:latin typeface="+mj-lt"/>
              </a:rPr>
              <a:t>Criteria</a:t>
            </a:r>
            <a:r>
              <a:rPr lang="tr-TR" dirty="0">
                <a:latin typeface="+mj-lt"/>
              </a:rPr>
              <a:t> </a:t>
            </a:r>
            <a:r>
              <a:rPr lang="tr-TR" dirty="0" err="1">
                <a:latin typeface="+mj-lt"/>
              </a:rPr>
              <a:t>during</a:t>
            </a:r>
            <a:r>
              <a:rPr lang="tr-TR" dirty="0">
                <a:latin typeface="+mj-lt"/>
              </a:rPr>
              <a:t> </a:t>
            </a:r>
            <a:r>
              <a:rPr lang="tr-TR" dirty="0" err="1">
                <a:latin typeface="+mj-lt"/>
              </a:rPr>
              <a:t>evaluation</a:t>
            </a:r>
            <a:r>
              <a:rPr lang="tr-TR" dirty="0">
                <a:latin typeface="+mj-lt"/>
              </a:rPr>
              <a:t>;</a:t>
            </a:r>
          </a:p>
          <a:p>
            <a:endParaRPr lang="tr-TR" dirty="0">
              <a:latin typeface="+mj-lt"/>
            </a:endParaRPr>
          </a:p>
          <a:p>
            <a:pPr marL="285750" indent="-285750">
              <a:buFont typeface="Wingdings" panose="05000000000000000000" pitchFamily="2" charset="2"/>
              <a:buChar char="ü"/>
            </a:pPr>
            <a:r>
              <a:rPr lang="en-US" b="1" dirty="0">
                <a:effectLst/>
                <a:latin typeface="+mj-lt"/>
                <a:ea typeface="Times New Roman" panose="02020603050405020304" pitchFamily="18" charset="0"/>
              </a:rPr>
              <a:t>Communication and Teamwork Ability</a:t>
            </a:r>
          </a:p>
          <a:p>
            <a:pPr marL="285750" indent="-285750">
              <a:buFont typeface="Wingdings" panose="05000000000000000000" pitchFamily="2" charset="2"/>
              <a:buChar char="ü"/>
            </a:pPr>
            <a:endParaRPr lang="en-US" b="1" dirty="0">
              <a:effectLst/>
              <a:latin typeface="+mj-lt"/>
              <a:ea typeface="Times New Roman" panose="02020603050405020304" pitchFamily="18" charset="0"/>
            </a:endParaRPr>
          </a:p>
          <a:p>
            <a:pPr marL="285750" indent="-285750">
              <a:buFont typeface="Wingdings" panose="05000000000000000000" pitchFamily="2" charset="2"/>
              <a:buChar char="ü"/>
            </a:pPr>
            <a:r>
              <a:rPr lang="en-US" b="1" dirty="0">
                <a:effectLst/>
                <a:latin typeface="+mj-lt"/>
                <a:ea typeface="Times New Roman" panose="02020603050405020304" pitchFamily="18" charset="0"/>
              </a:rPr>
              <a:t>Adaptability to Change</a:t>
            </a:r>
          </a:p>
          <a:p>
            <a:pPr marL="285750" indent="-285750">
              <a:buFont typeface="Wingdings" panose="05000000000000000000" pitchFamily="2" charset="2"/>
              <a:buChar char="ü"/>
            </a:pPr>
            <a:endParaRPr lang="en-US" b="1" dirty="0">
              <a:effectLst/>
              <a:latin typeface="+mj-lt"/>
              <a:ea typeface="Times New Roman" panose="02020603050405020304" pitchFamily="18" charset="0"/>
            </a:endParaRPr>
          </a:p>
          <a:p>
            <a:pPr marL="285750" indent="-285750">
              <a:buFont typeface="Wingdings" panose="05000000000000000000" pitchFamily="2" charset="2"/>
              <a:buChar char="ü"/>
            </a:pPr>
            <a:r>
              <a:rPr lang="en-US" b="1" dirty="0">
                <a:effectLst/>
                <a:latin typeface="+mj-lt"/>
                <a:ea typeface="Times New Roman" panose="02020603050405020304" pitchFamily="18" charset="0"/>
              </a:rPr>
              <a:t>Management Skills / Leadership</a:t>
            </a:r>
          </a:p>
          <a:p>
            <a:pPr marL="285750" indent="-285750">
              <a:buFont typeface="Wingdings" panose="05000000000000000000" pitchFamily="2" charset="2"/>
              <a:buChar char="ü"/>
            </a:pPr>
            <a:endParaRPr lang="en-US" b="1" dirty="0">
              <a:effectLst/>
              <a:latin typeface="+mj-lt"/>
              <a:ea typeface="Times New Roman" panose="02020603050405020304" pitchFamily="18" charset="0"/>
            </a:endParaRPr>
          </a:p>
          <a:p>
            <a:pPr marL="285750" indent="-285750">
              <a:buFont typeface="Wingdings" panose="05000000000000000000" pitchFamily="2" charset="2"/>
              <a:buChar char="ü"/>
            </a:pPr>
            <a:r>
              <a:rPr lang="en-US" b="1" dirty="0">
                <a:effectLst/>
                <a:latin typeface="+mj-lt"/>
                <a:ea typeface="Times New Roman" panose="02020603050405020304" pitchFamily="18" charset="0"/>
              </a:rPr>
              <a:t>Customer Focus</a:t>
            </a:r>
            <a:endParaRPr lang="tr-TR" dirty="0">
              <a:latin typeface="+mj-lt"/>
            </a:endParaRPr>
          </a:p>
        </p:txBody>
      </p:sp>
      <p:pic>
        <p:nvPicPr>
          <p:cNvPr id="76" name="Resim 75">
            <a:extLst>
              <a:ext uri="{FF2B5EF4-FFF2-40B4-BE49-F238E27FC236}">
                <a16:creationId xmlns:a16="http://schemas.microsoft.com/office/drawing/2014/main" id="{4DE36766-C05A-F1BB-9482-61D71A39025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26531" y="1918098"/>
            <a:ext cx="4255943" cy="3293210"/>
          </a:xfrm>
          <a:prstGeom prst="rect">
            <a:avLst/>
          </a:prstGeom>
          <a:ln>
            <a:noFill/>
          </a:ln>
          <a:effectLst>
            <a:softEdge rad="112500"/>
          </a:effectLst>
        </p:spPr>
      </p:pic>
    </p:spTree>
    <p:extLst>
      <p:ext uri="{BB962C8B-B14F-4D97-AF65-F5344CB8AC3E}">
        <p14:creationId xmlns:p14="http://schemas.microsoft.com/office/powerpoint/2010/main" val="644578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E1DDBC99-1714-0C84-F7C8-FFC6BFC8CFAB}"/>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00D68674-6D5C-F0EE-5287-1A27E5D0E0D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C8911129-92A4-C86A-01EB-2C53C61E4B1D}"/>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4550A2E4-58A2-0EDE-E373-80E7BE6FFBC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EFADAC2C-9D06-B748-FD2E-9F6DBEC824BD}"/>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31872A29-2A58-DAB0-BC7C-F2C4D706C10A}"/>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CD4868C9-068C-C961-AAE1-07C7CCF0A6CF}"/>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E9F99AF3-8CB0-8C4B-B6CB-CADE300D623D}"/>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A4DBAE13-0540-8DC2-4AED-C802FAEBBF7E}"/>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789D8549-2ECE-0212-A39D-4A67AAC7FA4F}"/>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9F66CA40-E17F-1E29-25B7-AA50E02CA55F}"/>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3DFED12E-A915-D4AD-402B-AED39AE7F34F}"/>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F71EBA6D-F80C-1F7C-FCCC-6DA2EC4D7A6E}"/>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2ADA1264-A1D0-0E59-518A-59D7A8431633}"/>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A0C99B89-F772-F70D-0D48-4714CC80AC61}"/>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7377838C-A114-51B9-C62E-FF1E77F7EFDB}"/>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69427FB9-D0E5-4882-E64F-0CBD9F0E18AF}"/>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C5C3605A-0CB3-DBAC-120A-64F61551BC3F}"/>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35C4B78C-8F3E-B149-D6C7-A73E077A18E7}"/>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508B8EE-A1E4-4030-7E47-3348DDD6FECE}"/>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4BE9515D-D40F-69C6-FD6D-BC2CC67C775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CB9B5FE2-1CF6-C186-AF00-0EA01425CF5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7FED72A9-ADC4-3106-7294-EBAA05D181DC}"/>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300A0909-59E4-278B-830C-7182AC5EF615}"/>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3C0CDF23-6E4C-A10E-A12A-F15712CFD22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A15BDBE2-7C8E-D43B-5D5C-3D92BB1E3D73}"/>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7CFAF636-3075-C724-3EC9-9A53BACE0B55}"/>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FA1437D4-AD8F-B4E7-A1A6-41ED6DDC1B3E}"/>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113CDBA1-6510-A01F-AD50-9C4619474F3A}"/>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772B3CD-E7A0-4800-2922-913FFB813DF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F49715F7-0D61-98A2-6844-22AA9D7D9DAC}"/>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08646012-E5FA-AC42-15E5-D975D1FA68D8}"/>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BA560D74-D194-8A4B-DAF7-8D70AC2DF4BE}"/>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CEB79FEB-E2B4-9E06-2BD5-30C7A63AA74E}"/>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709E5D58-4E1C-279B-B5A0-C9AE97DE3905}"/>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0B0F9C4A-18D2-A84A-315A-06B5656928E1}"/>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B8FBD07-0F0B-5A38-301F-8B761632C6A5}"/>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619DB2C8-FADB-2A26-5E99-3CA0256FAC92}"/>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5E425FB9-4E05-A0D2-FBF2-E1D3CC8F4478}"/>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5A538214-269C-5484-593E-2D215C622B52}"/>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88C499CE-90DE-A700-902A-7458F8B81CC9}"/>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1A8381DA-1127-DB26-6053-4BCF82F9FCDB}"/>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BF7A62D1-A90C-E5FD-7F5E-46F0E7FBBF52}"/>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28FD0315-AAF1-7F82-ADD8-58F4CB9091C3}"/>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C53DED98-14F3-E4E2-02CE-B6BD84866FF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AB955174-B432-5474-EC0C-A6F051C0F9F2}"/>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86D85A26-CDF6-19F0-8A1A-2EFC540B6DA8}"/>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EA77ACBB-01D4-B3A5-BC3E-749091D87C7A}"/>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A8642AEA-7B48-C8B8-4107-7349E44BA943}"/>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2562B1E-5329-442D-9B04-579738D18573}"/>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47E6E148-A9C4-8E56-BCC7-FE0A6A852581}"/>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2E86040D-57BD-98CF-7314-67485EC62610}"/>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06A42705-039A-65A0-7161-5CE9FD7B90F8}"/>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BB5DFDC-5F9E-D814-E876-8C7327036E1F}"/>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464884FE-5B84-87D2-1FCA-A128D746F077}"/>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D3A6150C-8E94-D731-0270-2C6ACB39E41D}"/>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AF8E603E-D369-CA8E-45D0-4DA8E024E2F4}"/>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5BA49685-83EC-11E7-E606-B604E6E4F419}"/>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6496A7C8-5AD3-06CF-A3A6-43761F36B918}"/>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08ED3473-8CD6-F2C3-4FA4-F7D665644991}"/>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2EC1C0ED-1D1A-2073-B14F-C83EF27E7D97}"/>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B378316B-303C-4D09-55A4-FE74BCD48B60}"/>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27F78192-133D-54DE-3B31-E8D55D3D3F57}"/>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59E36650-3F10-F0DE-0DB6-F7788225839E}"/>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C80C3A76-3F7F-C174-563B-48CF3D163625}"/>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067A8A73-49BE-001E-2AF3-33717BB18692}"/>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9E25C051-84C0-4E24-833F-91121110B557}"/>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D06646AA-0128-7272-5585-D174C978F66C}"/>
                </a:ext>
              </a:extLst>
            </p:cNvPr>
            <p:cNvPicPr/>
            <p:nvPr/>
          </p:nvPicPr>
          <p:blipFill>
            <a:blip r:embed="rId22" cstate="print"/>
            <a:stretch>
              <a:fillRect/>
            </a:stretch>
          </p:blipFill>
          <p:spPr>
            <a:xfrm>
              <a:off x="1" y="5699455"/>
              <a:ext cx="518134" cy="518134"/>
            </a:xfrm>
            <a:prstGeom prst="rect">
              <a:avLst/>
            </a:prstGeom>
          </p:spPr>
        </p:pic>
      </p:grpSp>
      <p:sp>
        <p:nvSpPr>
          <p:cNvPr id="2" name="Metin kutusu 1">
            <a:extLst>
              <a:ext uri="{FF2B5EF4-FFF2-40B4-BE49-F238E27FC236}">
                <a16:creationId xmlns:a16="http://schemas.microsoft.com/office/drawing/2014/main" id="{D735F8D0-6411-7A31-F9C3-47AA2DD158AD}"/>
              </a:ext>
            </a:extLst>
          </p:cNvPr>
          <p:cNvSpPr txBox="1"/>
          <p:nvPr/>
        </p:nvSpPr>
        <p:spPr>
          <a:xfrm>
            <a:off x="554184" y="578745"/>
            <a:ext cx="10172810" cy="461665"/>
          </a:xfrm>
          <a:prstGeom prst="rect">
            <a:avLst/>
          </a:prstGeom>
          <a:noFill/>
        </p:spPr>
        <p:txBody>
          <a:bodyPr wrap="square" rtlCol="0">
            <a:spAutoFit/>
          </a:bodyPr>
          <a:lstStyle/>
          <a:p>
            <a:r>
              <a:rPr lang="tr-TR" sz="2400" b="1" u="none" strike="noStrike" dirty="0">
                <a:solidFill>
                  <a:schemeClr val="accent2">
                    <a:lumMod val="75000"/>
                  </a:schemeClr>
                </a:solidFill>
                <a:effectLst/>
                <a:latin typeface="Calibri GÖVDE"/>
              </a:rPr>
              <a:t>MANAGEMENT ORGANIZATION</a:t>
            </a:r>
            <a:r>
              <a:rPr lang="tr-TR" sz="2400" b="1" u="none" strike="noStrike" baseline="0" dirty="0">
                <a:solidFill>
                  <a:schemeClr val="accent2">
                    <a:lumMod val="75000"/>
                  </a:schemeClr>
                </a:solidFill>
                <a:effectLst/>
                <a:latin typeface="Calibri GÖVDE"/>
              </a:rPr>
              <a:t> CHART</a:t>
            </a:r>
            <a:endParaRPr lang="tr-TR" sz="2400" b="1" dirty="0">
              <a:solidFill>
                <a:schemeClr val="accent2">
                  <a:lumMod val="75000"/>
                </a:schemeClr>
              </a:solidFill>
              <a:latin typeface="Calibri GÖVDE"/>
            </a:endParaRPr>
          </a:p>
        </p:txBody>
      </p:sp>
      <p:pic>
        <p:nvPicPr>
          <p:cNvPr id="74" name="Resim 73">
            <a:extLst>
              <a:ext uri="{FF2B5EF4-FFF2-40B4-BE49-F238E27FC236}">
                <a16:creationId xmlns:a16="http://schemas.microsoft.com/office/drawing/2014/main" id="{6E63A587-191F-A1B5-1F8C-E758D2269AC5}"/>
              </a:ext>
            </a:extLst>
          </p:cNvPr>
          <p:cNvPicPr>
            <a:picLocks noChangeAspect="1"/>
          </p:cNvPicPr>
          <p:nvPr/>
        </p:nvPicPr>
        <p:blipFill rotWithShape="1">
          <a:blip r:embed="rId23"/>
          <a:srcRect t="70"/>
          <a:stretch/>
        </p:blipFill>
        <p:spPr>
          <a:xfrm>
            <a:off x="999000" y="963560"/>
            <a:ext cx="9983632" cy="5305691"/>
          </a:xfrm>
          <a:prstGeom prst="rect">
            <a:avLst/>
          </a:prstGeom>
        </p:spPr>
      </p:pic>
    </p:spTree>
    <p:extLst>
      <p:ext uri="{BB962C8B-B14F-4D97-AF65-F5344CB8AC3E}">
        <p14:creationId xmlns:p14="http://schemas.microsoft.com/office/powerpoint/2010/main" val="1591593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
        <p:nvSpPr>
          <p:cNvPr id="3" name="Metin kutusu 2">
            <a:extLst>
              <a:ext uri="{FF2B5EF4-FFF2-40B4-BE49-F238E27FC236}">
                <a16:creationId xmlns:a16="http://schemas.microsoft.com/office/drawing/2014/main" id="{424FB079-8553-AA56-3488-5D3CE33F3039}"/>
              </a:ext>
            </a:extLst>
          </p:cNvPr>
          <p:cNvSpPr txBox="1"/>
          <p:nvPr/>
        </p:nvSpPr>
        <p:spPr>
          <a:xfrm>
            <a:off x="1108371" y="1818968"/>
            <a:ext cx="5764377" cy="1200329"/>
          </a:xfrm>
          <a:prstGeom prst="rect">
            <a:avLst/>
          </a:prstGeom>
          <a:noFill/>
        </p:spPr>
        <p:txBody>
          <a:bodyPr wrap="square" rtlCol="0">
            <a:spAutoFit/>
          </a:bodyPr>
          <a:lstStyle/>
          <a:p>
            <a:endParaRPr lang="tr-TR" dirty="0"/>
          </a:p>
          <a:p>
            <a:endParaRPr lang="tr-TR" dirty="0"/>
          </a:p>
          <a:p>
            <a:endParaRPr lang="tr-TR" dirty="0"/>
          </a:p>
          <a:p>
            <a:endParaRPr lang="tr-TR" dirty="0"/>
          </a:p>
        </p:txBody>
      </p:sp>
      <p:pic>
        <p:nvPicPr>
          <p:cNvPr id="73" name="Resim 72">
            <a:extLst>
              <a:ext uri="{FF2B5EF4-FFF2-40B4-BE49-F238E27FC236}">
                <a16:creationId xmlns:a16="http://schemas.microsoft.com/office/drawing/2014/main" id="{DD6F8A46-F310-6E71-B5A4-BD511BA1D10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46146" y="571487"/>
            <a:ext cx="4975122" cy="5714853"/>
          </a:xfrm>
          <a:prstGeom prst="rect">
            <a:avLst/>
          </a:prstGeom>
          <a:ln>
            <a:noFill/>
          </a:ln>
          <a:effectLst>
            <a:softEdge rad="112500"/>
          </a:effectLst>
        </p:spPr>
      </p:pic>
    </p:spTree>
    <p:extLst>
      <p:ext uri="{BB962C8B-B14F-4D97-AF65-F5344CB8AC3E}">
        <p14:creationId xmlns:p14="http://schemas.microsoft.com/office/powerpoint/2010/main" val="3180841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
        <p:nvSpPr>
          <p:cNvPr id="3" name="Metin kutusu 2">
            <a:extLst>
              <a:ext uri="{FF2B5EF4-FFF2-40B4-BE49-F238E27FC236}">
                <a16:creationId xmlns:a16="http://schemas.microsoft.com/office/drawing/2014/main" id="{424FB079-8553-AA56-3488-5D3CE33F3039}"/>
              </a:ext>
            </a:extLst>
          </p:cNvPr>
          <p:cNvSpPr txBox="1"/>
          <p:nvPr/>
        </p:nvSpPr>
        <p:spPr>
          <a:xfrm>
            <a:off x="1108371" y="1818968"/>
            <a:ext cx="5764377" cy="923330"/>
          </a:xfrm>
          <a:prstGeom prst="rect">
            <a:avLst/>
          </a:prstGeom>
          <a:noFill/>
        </p:spPr>
        <p:txBody>
          <a:bodyPr wrap="square" rtlCol="0">
            <a:spAutoFit/>
          </a:bodyPr>
          <a:lstStyle/>
          <a:p>
            <a:endParaRPr lang="tr-TR" dirty="0"/>
          </a:p>
          <a:p>
            <a:endParaRPr lang="tr-TR" dirty="0"/>
          </a:p>
          <a:p>
            <a:endParaRPr lang="tr-TR" dirty="0"/>
          </a:p>
        </p:txBody>
      </p:sp>
      <p:sp>
        <p:nvSpPr>
          <p:cNvPr id="72" name="Rectangle 1">
            <a:extLst>
              <a:ext uri="{FF2B5EF4-FFF2-40B4-BE49-F238E27FC236}">
                <a16:creationId xmlns:a16="http://schemas.microsoft.com/office/drawing/2014/main" id="{A09A6CA8-6283-3F6F-24E3-D6EE3CC1609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74" name="Resim 73">
            <a:extLst>
              <a:ext uri="{FF2B5EF4-FFF2-40B4-BE49-F238E27FC236}">
                <a16:creationId xmlns:a16="http://schemas.microsoft.com/office/drawing/2014/main" id="{62125C7F-4391-895F-15A5-BAB9387BFC6B}"/>
              </a:ext>
            </a:extLst>
          </p:cNvPr>
          <p:cNvPicPr>
            <a:picLocks noChangeAspect="1"/>
          </p:cNvPicPr>
          <p:nvPr/>
        </p:nvPicPr>
        <p:blipFill>
          <a:blip r:embed="rId23"/>
          <a:stretch>
            <a:fillRect/>
          </a:stretch>
        </p:blipFill>
        <p:spPr>
          <a:xfrm>
            <a:off x="1104277" y="576768"/>
            <a:ext cx="10067700" cy="5709569"/>
          </a:xfrm>
          <a:prstGeom prst="rect">
            <a:avLst/>
          </a:prstGeom>
        </p:spPr>
      </p:pic>
    </p:spTree>
    <p:extLst>
      <p:ext uri="{BB962C8B-B14F-4D97-AF65-F5344CB8AC3E}">
        <p14:creationId xmlns:p14="http://schemas.microsoft.com/office/powerpoint/2010/main" val="365193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3FD2EA-75AA-EBE5-924D-72DF6EEEAD96}"/>
              </a:ext>
            </a:extLst>
          </p:cNvPr>
          <p:cNvSpPr>
            <a:spLocks noGrp="1"/>
          </p:cNvSpPr>
          <p:nvPr>
            <p:ph type="title"/>
          </p:nvPr>
        </p:nvSpPr>
        <p:spPr/>
        <p:txBody>
          <a:bodyPr/>
          <a:lstStyle/>
          <a:p>
            <a:r>
              <a:rPr lang="tr-TR" b="1" dirty="0">
                <a:solidFill>
                  <a:schemeClr val="accent2">
                    <a:lumMod val="75000"/>
                  </a:schemeClr>
                </a:solidFill>
                <a:latin typeface="Calibri GÖVDE"/>
              </a:rPr>
              <a:t>OUR VISION</a:t>
            </a:r>
            <a:endParaRPr lang="tr-TR" dirty="0"/>
          </a:p>
        </p:txBody>
      </p:sp>
      <p:grpSp>
        <p:nvGrpSpPr>
          <p:cNvPr id="4" name="Group 1">
            <a:extLst>
              <a:ext uri="{FF2B5EF4-FFF2-40B4-BE49-F238E27FC236}">
                <a16:creationId xmlns:a16="http://schemas.microsoft.com/office/drawing/2014/main" id="{3C87704F-FEE6-BFB8-11C8-1BE21DBEC8B5}"/>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BCDFE6BF-EDED-849A-3AF0-55B5C193C2E4}"/>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0DB0E49A-E438-31B2-472D-FD8D67DE9A1C}"/>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C06B6BE3-67FE-7C15-A175-6EE60FA170D9}"/>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0B059024-F07C-A922-3E51-32068FD4C99C}"/>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DEB690C7-033D-8F68-10C0-A73478E619A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FFB4F46-E500-9083-F3FD-463118610C68}"/>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7B714293-3EE5-72B7-FFA4-99B65C7DA7BE}"/>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8CE8FFF5-5C44-2566-534B-E80241C9EFE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F4C4DEB6-3435-BEB6-1BE5-0EEA0F518C1F}"/>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9E011689-D3F0-E798-A0EE-5F05B74939D6}"/>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BF6734B0-4E5B-9A77-4B42-B0173E381F27}"/>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1B463EA0-BB5A-1AF7-49A8-A3CF7DD225A5}"/>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68AEBFF8-EFDD-AF83-DB7E-33E7406385B3}"/>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BE06FABE-8623-702E-4AAC-D7A76DA0C090}"/>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39179271-9112-81A6-0167-4EADED740E28}"/>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45BFBC7D-BBFE-1BF9-0CB8-C8535DAA65FD}"/>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EF64B744-3CDC-15DE-8937-340139CF70FD}"/>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0ECCFFB5-36E5-9709-04D4-66D4BA72C898}"/>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9050B587-BF99-557F-4E87-09459294878C}"/>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7CC89912-FD0A-973D-486E-995E85C5B7B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866CDDC4-6948-48A2-5686-E10D9B143CA2}"/>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A1E4D8A-2E56-792C-B51E-EE6A9FF3ED4D}"/>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A9897852-4B28-AA7C-466B-1CD79BF60E5D}"/>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8B8E0661-30AD-88AB-9AC8-CAF1DD1102B2}"/>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1F4ECBB5-3A53-A0D0-58F5-720B36910722}"/>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0769CEB0-A169-41A1-EA06-DD0F167EFFFE}"/>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ED0858DE-9D5F-5A68-C9AB-CB317F012AA2}"/>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AB921AAD-6100-A099-096C-32A7AE42B84A}"/>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EB0D2194-B412-B15A-6700-5710123D5116}"/>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9A9BA20A-9772-DE46-BCB5-1C8DF80A1EEE}"/>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309D5F4B-51CA-4388-3879-5C72CEC9FC90}"/>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C48C5B84-7A8C-03E0-AE35-ECADA5FC2D29}"/>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55496EB9-DAFB-5B03-2ACB-1A3E40C3388E}"/>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83EFAF00-B6E2-16B2-77E8-523AB69CA5E7}"/>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BCDCD4E6-B75C-0C81-737E-DC1581CCA212}"/>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B3EADFB7-9DEA-CE13-0207-BF333D64291E}"/>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8DCCAE7F-F700-5817-06FC-E34D5569304D}"/>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86FA070F-6158-9FA9-869E-DED49DAFF6DA}"/>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E213CEB7-68E0-0084-D887-171A4B08CAB6}"/>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B21A877C-5FAB-4182-88CB-7CF302D8A94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CD51BC65-D9C2-8C5C-8240-D44273B5818E}"/>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39ED8834-2B56-DF6C-9E80-435177CDDFC1}"/>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2C21C7F7-30C0-E952-ADCC-B954D257C179}"/>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05019213-F560-2C18-1A50-4D7015207E36}"/>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9768763F-4673-026A-8C5C-0AD6047CDFCD}"/>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9641B18E-2F31-D494-5C73-22F32EA91A12}"/>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B9B7FB1B-794F-5B1A-D9C1-88199CC74F22}"/>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AE5057E4-5184-2189-799B-67DB462891CB}"/>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DBEE70BB-7B6C-10B9-9443-E593F72A0610}"/>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A96A5999-4A10-2835-1071-1D0FEB55E88F}"/>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EE16330E-7E48-7D6F-0CD1-3B004ADFB1F3}"/>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16588928-EDB2-3824-1419-F49E7532B7C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128799F-7A2E-D9FB-4FC3-FE608E402CCD}"/>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2527B3FA-83B5-8ACB-CE24-1EA5D830187A}"/>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933CE616-8BAD-B702-0BF5-4FA2945A0FF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89875E2D-AD16-07AA-84D2-22B42441723E}"/>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368E25E6-F0D1-82CC-84DB-37236C2FF460}"/>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071A93C0-CA1D-A599-6A65-1BB4245A9E01}"/>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809FB649-ED12-1BF5-120B-7DA04EC40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D3160CD3-E9E7-AFDC-AB60-D576C43E5D87}"/>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29BCE6CD-264F-31D9-CEE2-73F59F10D39E}"/>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CCBE3DEA-C9F4-4DD1-BD36-5B42B2216D7D}"/>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912C0851-FB8C-8537-A8FA-9BF6F57B5A3D}"/>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AC1D2CFF-B985-1EE0-14E7-3557EF45D98A}"/>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4AC66DB3-59CA-1232-7BE6-7C61349FE290}"/>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86422AEB-9EA1-5E08-416D-DE4611F1A023}"/>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B91944F3-8E00-DF24-4FFA-348C5CCD4E66}"/>
                </a:ext>
              </a:extLst>
            </p:cNvPr>
            <p:cNvPicPr/>
            <p:nvPr/>
          </p:nvPicPr>
          <p:blipFill>
            <a:blip r:embed="rId22" cstate="print"/>
            <a:stretch>
              <a:fillRect/>
            </a:stretch>
          </p:blipFill>
          <p:spPr>
            <a:xfrm>
              <a:off x="1" y="5699455"/>
              <a:ext cx="518134" cy="518134"/>
            </a:xfrm>
            <a:prstGeom prst="rect">
              <a:avLst/>
            </a:prstGeom>
          </p:spPr>
        </p:pic>
      </p:grpSp>
      <p:sp>
        <p:nvSpPr>
          <p:cNvPr id="72" name="Metin kutusu 71">
            <a:extLst>
              <a:ext uri="{FF2B5EF4-FFF2-40B4-BE49-F238E27FC236}">
                <a16:creationId xmlns:a16="http://schemas.microsoft.com/office/drawing/2014/main" id="{7A3655F3-8ECD-4A1F-0DF9-C61ADAF14330}"/>
              </a:ext>
            </a:extLst>
          </p:cNvPr>
          <p:cNvSpPr txBox="1"/>
          <p:nvPr/>
        </p:nvSpPr>
        <p:spPr>
          <a:xfrm>
            <a:off x="946245" y="1450724"/>
            <a:ext cx="6811564" cy="3970318"/>
          </a:xfrm>
          <a:prstGeom prst="rect">
            <a:avLst/>
          </a:prstGeom>
          <a:noFill/>
        </p:spPr>
        <p:txBody>
          <a:bodyPr wrap="square">
            <a:spAutoFit/>
          </a:bodyPr>
          <a:lstStyle/>
          <a:p>
            <a:endParaRPr lang="tr-TR" dirty="0">
              <a:effectLst/>
              <a:latin typeface="+mj-lt"/>
              <a:ea typeface="Times New Roman" panose="02020603050405020304" pitchFamily="18" charset="0"/>
            </a:endParaRPr>
          </a:p>
          <a:p>
            <a:r>
              <a:rPr lang="en-US" dirty="0">
                <a:effectLst/>
                <a:latin typeface="+mj-lt"/>
                <a:ea typeface="Times New Roman" panose="02020603050405020304" pitchFamily="18" charset="0"/>
              </a:rPr>
              <a:t>Creativity is one of the indispensable parts of our lives.</a:t>
            </a:r>
            <a:endParaRPr lang="tr-TR" dirty="0">
              <a:effectLst/>
              <a:latin typeface="+mj-lt"/>
              <a:ea typeface="Times New Roman" panose="02020603050405020304" pitchFamily="18" charset="0"/>
            </a:endParaRPr>
          </a:p>
          <a:p>
            <a:r>
              <a:rPr lang="en-US" dirty="0">
                <a:effectLst/>
                <a:latin typeface="+mj-lt"/>
                <a:ea typeface="Times New Roman" panose="02020603050405020304" pitchFamily="18" charset="0"/>
              </a:rPr>
              <a:t> </a:t>
            </a:r>
            <a:endParaRPr lang="tr-TR" dirty="0">
              <a:effectLst/>
              <a:latin typeface="+mj-lt"/>
              <a:ea typeface="Times New Roman" panose="02020603050405020304" pitchFamily="18" charset="0"/>
            </a:endParaRPr>
          </a:p>
          <a:p>
            <a:r>
              <a:rPr lang="en-US" dirty="0">
                <a:latin typeface="+mj-lt"/>
                <a:ea typeface="Times New Roman" panose="02020603050405020304" pitchFamily="18" charset="0"/>
              </a:rPr>
              <a:t>Getting to know our guests closely, preparing little surprises for them that they will love, bringing some of our services to them before they even ask for them, and being able to please them from the moment their stay begins.</a:t>
            </a:r>
            <a:endParaRPr lang="tr-TR" dirty="0">
              <a:effectLst/>
              <a:latin typeface="+mj-lt"/>
              <a:ea typeface="Times New Roman" panose="02020603050405020304" pitchFamily="18" charset="0"/>
            </a:endParaRPr>
          </a:p>
          <a:p>
            <a:r>
              <a:rPr lang="en-US" dirty="0">
                <a:effectLst/>
                <a:latin typeface="+mj-lt"/>
                <a:ea typeface="Times New Roman" panose="02020603050405020304" pitchFamily="18" charset="0"/>
              </a:rPr>
              <a:t> </a:t>
            </a:r>
            <a:endParaRPr lang="tr-TR" dirty="0">
              <a:effectLst/>
              <a:latin typeface="+mj-lt"/>
              <a:ea typeface="Times New Roman" panose="02020603050405020304" pitchFamily="18" charset="0"/>
            </a:endParaRPr>
          </a:p>
          <a:p>
            <a:r>
              <a:rPr lang="en-US" dirty="0">
                <a:effectLst/>
                <a:latin typeface="+mj-lt"/>
                <a:ea typeface="Times New Roman" panose="02020603050405020304" pitchFamily="18" charset="0"/>
              </a:rPr>
              <a:t>Our </a:t>
            </a:r>
            <a:r>
              <a:rPr lang="tr-TR" dirty="0">
                <a:latin typeface="+mj-lt"/>
                <a:ea typeface="Times New Roman" panose="02020603050405020304" pitchFamily="18" charset="0"/>
              </a:rPr>
              <a:t>promise</a:t>
            </a:r>
            <a:r>
              <a:rPr lang="en-US" dirty="0">
                <a:effectLst/>
                <a:latin typeface="+mj-lt"/>
                <a:ea typeface="Times New Roman" panose="02020603050405020304" pitchFamily="18" charset="0"/>
              </a:rPr>
              <a:t> to satisfaction begins with a tiny smile in the services, feelings, tastes, behaviors and presentations we offer to our guests, original ideas, a few personal words, flexibility in service, and </a:t>
            </a:r>
            <a:endParaRPr lang="tr-TR" dirty="0">
              <a:effectLst/>
              <a:latin typeface="+mj-lt"/>
              <a:ea typeface="Times New Roman" panose="02020603050405020304" pitchFamily="18" charset="0"/>
            </a:endParaRPr>
          </a:p>
          <a:p>
            <a:r>
              <a:rPr lang="en-US" dirty="0">
                <a:effectLst/>
                <a:latin typeface="+mj-lt"/>
                <a:ea typeface="Times New Roman" panose="02020603050405020304" pitchFamily="18" charset="0"/>
              </a:rPr>
              <a:t>meeting their expectations before they even say it.</a:t>
            </a:r>
            <a:endParaRPr lang="tr-TR" dirty="0">
              <a:effectLst/>
              <a:latin typeface="+mj-lt"/>
              <a:ea typeface="Times New Roman" panose="02020603050405020304" pitchFamily="18" charset="0"/>
            </a:endParaRPr>
          </a:p>
          <a:p>
            <a:r>
              <a:rPr lang="en-US" dirty="0">
                <a:effectLst/>
                <a:latin typeface="+mj-lt"/>
                <a:ea typeface="Times New Roman" panose="02020603050405020304" pitchFamily="18" charset="0"/>
              </a:rPr>
              <a:t> </a:t>
            </a:r>
            <a:endParaRPr lang="tr-TR" dirty="0">
              <a:effectLst/>
              <a:latin typeface="+mj-lt"/>
              <a:ea typeface="Times New Roman" panose="02020603050405020304" pitchFamily="18" charset="0"/>
            </a:endParaRPr>
          </a:p>
          <a:p>
            <a:r>
              <a:rPr lang="en-US" dirty="0">
                <a:effectLst/>
                <a:latin typeface="+mj-lt"/>
                <a:ea typeface="Times New Roman" panose="02020603050405020304" pitchFamily="18" charset="0"/>
              </a:rPr>
              <a:t>Our vision is for every guest to return home happy and satisfied.</a:t>
            </a:r>
            <a:endParaRPr lang="tr-TR" dirty="0">
              <a:effectLst/>
              <a:latin typeface="+mj-lt"/>
              <a:ea typeface="Times New Roman" panose="02020603050405020304" pitchFamily="18" charset="0"/>
            </a:endParaRPr>
          </a:p>
        </p:txBody>
      </p:sp>
      <p:pic>
        <p:nvPicPr>
          <p:cNvPr id="74" name="Resim 73">
            <a:extLst>
              <a:ext uri="{FF2B5EF4-FFF2-40B4-BE49-F238E27FC236}">
                <a16:creationId xmlns:a16="http://schemas.microsoft.com/office/drawing/2014/main" id="{0EB11FA9-4BAF-C3E3-3C7B-CB9259DC379A}"/>
              </a:ext>
            </a:extLst>
          </p:cNvPr>
          <p:cNvPicPr>
            <a:picLocks noChangeAspect="1"/>
          </p:cNvPicPr>
          <p:nvPr/>
        </p:nvPicPr>
        <p:blipFill>
          <a:blip r:embed="rId23"/>
          <a:stretch>
            <a:fillRect/>
          </a:stretch>
        </p:blipFill>
        <p:spPr>
          <a:xfrm>
            <a:off x="7857273" y="857230"/>
            <a:ext cx="3604572" cy="5334462"/>
          </a:xfrm>
          <a:prstGeom prst="rect">
            <a:avLst/>
          </a:prstGeom>
          <a:ln>
            <a:noFill/>
          </a:ln>
          <a:effectLst>
            <a:softEdge rad="112500"/>
          </a:effectLst>
        </p:spPr>
      </p:pic>
    </p:spTree>
    <p:extLst>
      <p:ext uri="{BB962C8B-B14F-4D97-AF65-F5344CB8AC3E}">
        <p14:creationId xmlns:p14="http://schemas.microsoft.com/office/powerpoint/2010/main" val="410097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3FD2EA-75AA-EBE5-924D-72DF6EEEAD96}"/>
              </a:ext>
            </a:extLst>
          </p:cNvPr>
          <p:cNvSpPr>
            <a:spLocks noGrp="1"/>
          </p:cNvSpPr>
          <p:nvPr>
            <p:ph type="title"/>
          </p:nvPr>
        </p:nvSpPr>
        <p:spPr/>
        <p:txBody>
          <a:bodyPr/>
          <a:lstStyle/>
          <a:p>
            <a:r>
              <a:rPr lang="tr-TR" b="1" dirty="0">
                <a:solidFill>
                  <a:schemeClr val="accent2">
                    <a:lumMod val="75000"/>
                  </a:schemeClr>
                </a:solidFill>
                <a:latin typeface="Calibri GÖVDE"/>
              </a:rPr>
              <a:t>OUR PRINCIPLES</a:t>
            </a:r>
          </a:p>
        </p:txBody>
      </p:sp>
      <p:grpSp>
        <p:nvGrpSpPr>
          <p:cNvPr id="4" name="Group 1">
            <a:extLst>
              <a:ext uri="{FF2B5EF4-FFF2-40B4-BE49-F238E27FC236}">
                <a16:creationId xmlns:a16="http://schemas.microsoft.com/office/drawing/2014/main" id="{3C87704F-FEE6-BFB8-11C8-1BE21DBEC8B5}"/>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BCDFE6BF-EDED-849A-3AF0-55B5C193C2E4}"/>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0DB0E49A-E438-31B2-472D-FD8D67DE9A1C}"/>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C06B6BE3-67FE-7C15-A175-6EE60FA170D9}"/>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0B059024-F07C-A922-3E51-32068FD4C99C}"/>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DEB690C7-033D-8F68-10C0-A73478E619A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FFB4F46-E500-9083-F3FD-463118610C68}"/>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7B714293-3EE5-72B7-FFA4-99B65C7DA7BE}"/>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8CE8FFF5-5C44-2566-534B-E80241C9EFE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F4C4DEB6-3435-BEB6-1BE5-0EEA0F518C1F}"/>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9E011689-D3F0-E798-A0EE-5F05B74939D6}"/>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BF6734B0-4E5B-9A77-4B42-B0173E381F27}"/>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1B463EA0-BB5A-1AF7-49A8-A3CF7DD225A5}"/>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68AEBFF8-EFDD-AF83-DB7E-33E7406385B3}"/>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BE06FABE-8623-702E-4AAC-D7A76DA0C090}"/>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39179271-9112-81A6-0167-4EADED740E28}"/>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45BFBC7D-BBFE-1BF9-0CB8-C8535DAA65FD}"/>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EF64B744-3CDC-15DE-8937-340139CF70FD}"/>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0ECCFFB5-36E5-9709-04D4-66D4BA72C898}"/>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9050B587-BF99-557F-4E87-09459294878C}"/>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7CC89912-FD0A-973D-486E-995E85C5B7B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866CDDC4-6948-48A2-5686-E10D9B143CA2}"/>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A1E4D8A-2E56-792C-B51E-EE6A9FF3ED4D}"/>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A9897852-4B28-AA7C-466B-1CD79BF60E5D}"/>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8B8E0661-30AD-88AB-9AC8-CAF1DD1102B2}"/>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1F4ECBB5-3A53-A0D0-58F5-720B36910722}"/>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0769CEB0-A169-41A1-EA06-DD0F167EFFFE}"/>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ED0858DE-9D5F-5A68-C9AB-CB317F012AA2}"/>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AB921AAD-6100-A099-096C-32A7AE42B84A}"/>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EB0D2194-B412-B15A-6700-5710123D5116}"/>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9A9BA20A-9772-DE46-BCB5-1C8DF80A1EEE}"/>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309D5F4B-51CA-4388-3879-5C72CEC9FC90}"/>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C48C5B84-7A8C-03E0-AE35-ECADA5FC2D29}"/>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55496EB9-DAFB-5B03-2ACB-1A3E40C3388E}"/>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83EFAF00-B6E2-16B2-77E8-523AB69CA5E7}"/>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BCDCD4E6-B75C-0C81-737E-DC1581CCA212}"/>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B3EADFB7-9DEA-CE13-0207-BF333D64291E}"/>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8DCCAE7F-F700-5817-06FC-E34D5569304D}"/>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86FA070F-6158-9FA9-869E-DED49DAFF6DA}"/>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E213CEB7-68E0-0084-D887-171A4B08CAB6}"/>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B21A877C-5FAB-4182-88CB-7CF302D8A94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CD51BC65-D9C2-8C5C-8240-D44273B5818E}"/>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39ED8834-2B56-DF6C-9E80-435177CDDFC1}"/>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2C21C7F7-30C0-E952-ADCC-B954D257C179}"/>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05019213-F560-2C18-1A50-4D7015207E36}"/>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9768763F-4673-026A-8C5C-0AD6047CDFCD}"/>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9641B18E-2F31-D494-5C73-22F32EA91A12}"/>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B9B7FB1B-794F-5B1A-D9C1-88199CC74F22}"/>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AE5057E4-5184-2189-799B-67DB462891CB}"/>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DBEE70BB-7B6C-10B9-9443-E593F72A0610}"/>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A96A5999-4A10-2835-1071-1D0FEB55E88F}"/>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EE16330E-7E48-7D6F-0CD1-3B004ADFB1F3}"/>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16588928-EDB2-3824-1419-F49E7532B7C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128799F-7A2E-D9FB-4FC3-FE608E402CCD}"/>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2527B3FA-83B5-8ACB-CE24-1EA5D830187A}"/>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933CE616-8BAD-B702-0BF5-4FA2945A0FF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89875E2D-AD16-07AA-84D2-22B42441723E}"/>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368E25E6-F0D1-82CC-84DB-37236C2FF460}"/>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071A93C0-CA1D-A599-6A65-1BB4245A9E01}"/>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809FB649-ED12-1BF5-120B-7DA04EC40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D3160CD3-E9E7-AFDC-AB60-D576C43E5D87}"/>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29BCE6CD-264F-31D9-CEE2-73F59F10D39E}"/>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CCBE3DEA-C9F4-4DD1-BD36-5B42B2216D7D}"/>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912C0851-FB8C-8537-A8FA-9BF6F57B5A3D}"/>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AC1D2CFF-B985-1EE0-14E7-3557EF45D98A}"/>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4AC66DB3-59CA-1232-7BE6-7C61349FE290}"/>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86422AEB-9EA1-5E08-416D-DE4611F1A023}"/>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B91944F3-8E00-DF24-4FFA-348C5CCD4E66}"/>
                </a:ext>
              </a:extLst>
            </p:cNvPr>
            <p:cNvPicPr/>
            <p:nvPr/>
          </p:nvPicPr>
          <p:blipFill>
            <a:blip r:embed="rId22" cstate="print"/>
            <a:stretch>
              <a:fillRect/>
            </a:stretch>
          </p:blipFill>
          <p:spPr>
            <a:xfrm>
              <a:off x="1" y="5699455"/>
              <a:ext cx="518134" cy="518134"/>
            </a:xfrm>
            <a:prstGeom prst="rect">
              <a:avLst/>
            </a:prstGeom>
          </p:spPr>
        </p:pic>
      </p:grpSp>
      <p:sp>
        <p:nvSpPr>
          <p:cNvPr id="72" name="Metin kutusu 71">
            <a:extLst>
              <a:ext uri="{FF2B5EF4-FFF2-40B4-BE49-F238E27FC236}">
                <a16:creationId xmlns:a16="http://schemas.microsoft.com/office/drawing/2014/main" id="{E36D842F-06C6-726B-63D9-D1E7230B77C5}"/>
              </a:ext>
            </a:extLst>
          </p:cNvPr>
          <p:cNvSpPr txBox="1"/>
          <p:nvPr/>
        </p:nvSpPr>
        <p:spPr>
          <a:xfrm>
            <a:off x="580115" y="1142358"/>
            <a:ext cx="7197415" cy="4524315"/>
          </a:xfrm>
          <a:prstGeom prst="rect">
            <a:avLst/>
          </a:prstGeom>
          <a:noFill/>
        </p:spPr>
        <p:txBody>
          <a:bodyPr wrap="square">
            <a:spAutoFit/>
          </a:bodyPr>
          <a:lstStyle/>
          <a:p>
            <a:endParaRPr lang="tr-TR" dirty="0">
              <a:effectLst/>
              <a:latin typeface="+mj-lt"/>
              <a:ea typeface="Times New Roman" panose="02020603050405020304" pitchFamily="18" charset="0"/>
            </a:endParaRPr>
          </a:p>
          <a:p>
            <a:pPr marL="285750" indent="-285750">
              <a:buFont typeface="Wingdings" panose="05000000000000000000" pitchFamily="2" charset="2"/>
              <a:buChar char="ü"/>
            </a:pPr>
            <a:r>
              <a:rPr lang="en-US" dirty="0">
                <a:effectLst/>
                <a:latin typeface="+mj-lt"/>
                <a:ea typeface="Times New Roman" panose="02020603050405020304" pitchFamily="18" charset="0"/>
              </a:rPr>
              <a:t>Our place in the market is our motivation in the work we do.</a:t>
            </a:r>
            <a:endParaRPr lang="tr-TR" dirty="0">
              <a:effectLst/>
              <a:latin typeface="+mj-lt"/>
              <a:ea typeface="Times New Roman" panose="02020603050405020304" pitchFamily="18" charset="0"/>
            </a:endParaRPr>
          </a:p>
          <a:p>
            <a:r>
              <a:rPr lang="en-US" dirty="0">
                <a:effectLst/>
                <a:latin typeface="+mj-lt"/>
                <a:ea typeface="Times New Roman" panose="02020603050405020304" pitchFamily="18" charset="0"/>
              </a:rPr>
              <a:t> </a:t>
            </a:r>
            <a:endParaRPr lang="tr-TR" dirty="0">
              <a:effectLst/>
              <a:latin typeface="+mj-lt"/>
              <a:ea typeface="Times New Roman" panose="02020603050405020304" pitchFamily="18" charset="0"/>
            </a:endParaRPr>
          </a:p>
          <a:p>
            <a:pPr marL="285750" indent="-285750">
              <a:buFont typeface="Wingdings" panose="05000000000000000000" pitchFamily="2" charset="2"/>
              <a:buChar char="ü"/>
            </a:pPr>
            <a:r>
              <a:rPr lang="en-US" dirty="0">
                <a:effectLst/>
                <a:latin typeface="+mj-lt"/>
                <a:ea typeface="Times New Roman" panose="02020603050405020304" pitchFamily="18" charset="0"/>
              </a:rPr>
              <a:t>We have a service approach based on quality responsibility.</a:t>
            </a:r>
            <a:endParaRPr lang="tr-TR" dirty="0">
              <a:effectLst/>
              <a:latin typeface="+mj-lt"/>
              <a:ea typeface="Times New Roman" panose="02020603050405020304" pitchFamily="18" charset="0"/>
            </a:endParaRPr>
          </a:p>
          <a:p>
            <a:r>
              <a:rPr lang="en-US" dirty="0">
                <a:effectLst/>
                <a:latin typeface="+mj-lt"/>
                <a:ea typeface="Times New Roman" panose="02020603050405020304" pitchFamily="18" charset="0"/>
              </a:rPr>
              <a:t> </a:t>
            </a:r>
            <a:endParaRPr lang="tr-TR" dirty="0">
              <a:effectLst/>
              <a:latin typeface="+mj-lt"/>
              <a:ea typeface="Times New Roman" panose="02020603050405020304" pitchFamily="18" charset="0"/>
            </a:endParaRPr>
          </a:p>
          <a:p>
            <a:pPr marL="285750" indent="-285750">
              <a:buFont typeface="Wingdings" panose="05000000000000000000" pitchFamily="2" charset="2"/>
              <a:buChar char="ü"/>
            </a:pPr>
            <a:r>
              <a:rPr lang="en-US" dirty="0">
                <a:effectLst/>
                <a:latin typeface="+mj-lt"/>
                <a:ea typeface="Times New Roman" panose="02020603050405020304" pitchFamily="18" charset="0"/>
              </a:rPr>
              <a:t>Our primary measure of success is the glad and satisfaction of our guests.</a:t>
            </a:r>
            <a:endParaRPr lang="tr-TR" dirty="0">
              <a:effectLst/>
              <a:latin typeface="+mj-lt"/>
              <a:ea typeface="Times New Roman" panose="02020603050405020304" pitchFamily="18" charset="0"/>
            </a:endParaRPr>
          </a:p>
          <a:p>
            <a:r>
              <a:rPr lang="en-US" dirty="0">
                <a:effectLst/>
                <a:latin typeface="+mj-lt"/>
                <a:ea typeface="Times New Roman" panose="02020603050405020304" pitchFamily="18" charset="0"/>
              </a:rPr>
              <a:t> </a:t>
            </a:r>
            <a:endParaRPr lang="tr-TR" dirty="0">
              <a:effectLst/>
              <a:latin typeface="+mj-lt"/>
              <a:ea typeface="Times New Roman" panose="02020603050405020304" pitchFamily="18" charset="0"/>
            </a:endParaRPr>
          </a:p>
          <a:p>
            <a:pPr marL="285750" indent="-285750">
              <a:buFont typeface="Wingdings" panose="05000000000000000000" pitchFamily="2" charset="2"/>
              <a:buChar char="ü"/>
            </a:pPr>
            <a:r>
              <a:rPr lang="en-US" dirty="0">
                <a:effectLst/>
                <a:latin typeface="+mj-lt"/>
                <a:ea typeface="Times New Roman" panose="02020603050405020304" pitchFamily="18" charset="0"/>
              </a:rPr>
              <a:t>We look for ways to do everything we do better and more efficiently.</a:t>
            </a:r>
            <a:endParaRPr lang="tr-TR" dirty="0">
              <a:effectLst/>
              <a:latin typeface="+mj-lt"/>
              <a:ea typeface="Times New Roman" panose="02020603050405020304" pitchFamily="18" charset="0"/>
            </a:endParaRPr>
          </a:p>
          <a:p>
            <a:r>
              <a:rPr lang="en-US" dirty="0">
                <a:effectLst/>
                <a:latin typeface="+mj-lt"/>
                <a:ea typeface="Times New Roman" panose="02020603050405020304" pitchFamily="18" charset="0"/>
              </a:rPr>
              <a:t> </a:t>
            </a:r>
            <a:endParaRPr lang="tr-TR" dirty="0">
              <a:effectLst/>
              <a:latin typeface="+mj-lt"/>
              <a:ea typeface="Times New Roman" panose="02020603050405020304" pitchFamily="18" charset="0"/>
            </a:endParaRPr>
          </a:p>
          <a:p>
            <a:pPr marL="285750" indent="-285750">
              <a:buFont typeface="Wingdings" panose="05000000000000000000" pitchFamily="2" charset="2"/>
              <a:buChar char="ü"/>
            </a:pPr>
            <a:r>
              <a:rPr lang="en-US" dirty="0">
                <a:effectLst/>
                <a:latin typeface="+mj-lt"/>
                <a:ea typeface="Times New Roman" panose="02020603050405020304" pitchFamily="18" charset="0"/>
              </a:rPr>
              <a:t>We never compromise on our strategic vision</a:t>
            </a:r>
            <a:r>
              <a:rPr lang="tr-TR" dirty="0">
                <a:effectLst/>
                <a:latin typeface="+mj-lt"/>
                <a:ea typeface="Times New Roman" panose="02020603050405020304" pitchFamily="18" charset="0"/>
              </a:rPr>
              <a:t>.</a:t>
            </a:r>
          </a:p>
          <a:p>
            <a:r>
              <a:rPr lang="en-US" dirty="0">
                <a:effectLst/>
                <a:latin typeface="+mj-lt"/>
                <a:ea typeface="Times New Roman" panose="02020603050405020304" pitchFamily="18" charset="0"/>
              </a:rPr>
              <a:t> </a:t>
            </a:r>
            <a:endParaRPr lang="tr-TR" dirty="0">
              <a:effectLst/>
              <a:latin typeface="+mj-lt"/>
              <a:ea typeface="Times New Roman" panose="02020603050405020304" pitchFamily="18" charset="0"/>
            </a:endParaRPr>
          </a:p>
          <a:p>
            <a:pPr marL="285750" indent="-285750">
              <a:buFont typeface="Wingdings" panose="05000000000000000000" pitchFamily="2" charset="2"/>
              <a:buChar char="ü"/>
            </a:pPr>
            <a:r>
              <a:rPr lang="en-US" dirty="0">
                <a:effectLst/>
                <a:latin typeface="+mj-lt"/>
                <a:ea typeface="Times New Roman" panose="02020603050405020304" pitchFamily="18" charset="0"/>
              </a:rPr>
              <a:t>We think fast and proceed to rapid implementation.</a:t>
            </a:r>
            <a:endParaRPr lang="tr-TR" dirty="0">
              <a:effectLst/>
              <a:latin typeface="+mj-lt"/>
              <a:ea typeface="Times New Roman" panose="02020603050405020304" pitchFamily="18" charset="0"/>
            </a:endParaRPr>
          </a:p>
          <a:p>
            <a:r>
              <a:rPr lang="en-US" dirty="0">
                <a:effectLst/>
                <a:latin typeface="+mj-lt"/>
                <a:ea typeface="Times New Roman" panose="02020603050405020304" pitchFamily="18" charset="0"/>
              </a:rPr>
              <a:t> </a:t>
            </a:r>
            <a:endParaRPr lang="tr-TR" dirty="0">
              <a:effectLst/>
              <a:latin typeface="+mj-lt"/>
              <a:ea typeface="Times New Roman" panose="02020603050405020304" pitchFamily="18" charset="0"/>
            </a:endParaRPr>
          </a:p>
          <a:p>
            <a:pPr marL="285750" indent="-285750">
              <a:buFont typeface="Wingdings" panose="05000000000000000000" pitchFamily="2" charset="2"/>
              <a:buChar char="ü"/>
            </a:pPr>
            <a:r>
              <a:rPr lang="en-US" dirty="0">
                <a:effectLst/>
                <a:latin typeface="+mj-lt"/>
                <a:ea typeface="Times New Roman" panose="02020603050405020304" pitchFamily="18" charset="0"/>
              </a:rPr>
              <a:t>We realize our principles with our dedicated employees, because they work</a:t>
            </a:r>
            <a:r>
              <a:rPr lang="tr-TR" dirty="0">
                <a:effectLst/>
                <a:latin typeface="+mj-lt"/>
                <a:ea typeface="Times New Roman" panose="02020603050405020304" pitchFamily="18" charset="0"/>
              </a:rPr>
              <a:t> </a:t>
            </a:r>
            <a:r>
              <a:rPr lang="en-US" dirty="0">
                <a:effectLst/>
                <a:latin typeface="+mj-lt"/>
                <a:ea typeface="Times New Roman" panose="02020603050405020304" pitchFamily="18" charset="0"/>
              </a:rPr>
              <a:t>with the Ethno soul.</a:t>
            </a:r>
            <a:endParaRPr lang="tr-TR" dirty="0">
              <a:effectLst/>
              <a:latin typeface="+mj-lt"/>
              <a:ea typeface="Times New Roman" panose="02020603050405020304" pitchFamily="18" charset="0"/>
            </a:endParaRPr>
          </a:p>
        </p:txBody>
      </p:sp>
      <p:pic>
        <p:nvPicPr>
          <p:cNvPr id="73" name="Resim 72">
            <a:extLst>
              <a:ext uri="{FF2B5EF4-FFF2-40B4-BE49-F238E27FC236}">
                <a16:creationId xmlns:a16="http://schemas.microsoft.com/office/drawing/2014/main" id="{F6440A8B-C435-DB19-640A-5092AF5734C3}"/>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7296668" y="1027906"/>
            <a:ext cx="4000840" cy="4000840"/>
          </a:xfrm>
          <a:prstGeom prst="rect">
            <a:avLst/>
          </a:prstGeom>
          <a:ln>
            <a:noFill/>
          </a:ln>
          <a:effectLst>
            <a:softEdge rad="112500"/>
          </a:effectLst>
        </p:spPr>
      </p:pic>
    </p:spTree>
    <p:extLst>
      <p:ext uri="{BB962C8B-B14F-4D97-AF65-F5344CB8AC3E}">
        <p14:creationId xmlns:p14="http://schemas.microsoft.com/office/powerpoint/2010/main" val="3563762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DD4B7F-42D3-A52C-F08B-0E722E7F7305}"/>
              </a:ext>
            </a:extLst>
          </p:cNvPr>
          <p:cNvSpPr>
            <a:spLocks noGrp="1"/>
          </p:cNvSpPr>
          <p:nvPr>
            <p:ph type="title"/>
          </p:nvPr>
        </p:nvSpPr>
        <p:spPr/>
        <p:txBody>
          <a:bodyPr/>
          <a:lstStyle/>
          <a:p>
            <a:r>
              <a:rPr lang="tr-TR" sz="4400" b="1" dirty="0">
                <a:solidFill>
                  <a:schemeClr val="accent2">
                    <a:lumMod val="75000"/>
                  </a:schemeClr>
                </a:solidFill>
                <a:latin typeface="Calibri GÖVDE"/>
              </a:rPr>
              <a:t>OUR ETHNO BELEK VALUES</a:t>
            </a:r>
            <a:endParaRPr lang="tr-TR" dirty="0">
              <a:solidFill>
                <a:schemeClr val="accent2">
                  <a:lumMod val="75000"/>
                </a:schemeClr>
              </a:solidFill>
              <a:latin typeface="Calibri GÖVDE"/>
            </a:endParaRPr>
          </a:p>
        </p:txBody>
      </p:sp>
      <p:sp>
        <p:nvSpPr>
          <p:cNvPr id="5" name="Metin Yer Tutucusu 4">
            <a:extLst>
              <a:ext uri="{FF2B5EF4-FFF2-40B4-BE49-F238E27FC236}">
                <a16:creationId xmlns:a16="http://schemas.microsoft.com/office/drawing/2014/main" id="{EF095374-DBB4-E75B-CD1D-9C067C68436C}"/>
              </a:ext>
            </a:extLst>
          </p:cNvPr>
          <p:cNvSpPr>
            <a:spLocks noGrp="1"/>
          </p:cNvSpPr>
          <p:nvPr>
            <p:ph type="body" sz="quarter" idx="3"/>
          </p:nvPr>
        </p:nvSpPr>
        <p:spPr>
          <a:xfrm>
            <a:off x="820373" y="2340323"/>
            <a:ext cx="5531766" cy="2439075"/>
          </a:xfrm>
        </p:spPr>
        <p:txBody>
          <a:bodyPr>
            <a:normAutofit/>
          </a:bodyPr>
          <a:lstStyle/>
          <a:p>
            <a:pPr marL="342900" indent="-342900">
              <a:buFont typeface="Wingdings" panose="05000000000000000000" pitchFamily="2" charset="2"/>
              <a:buChar char="ü"/>
            </a:pPr>
            <a:r>
              <a:rPr lang="tr-TR" dirty="0"/>
              <a:t>HONESTY</a:t>
            </a:r>
          </a:p>
          <a:p>
            <a:pPr marL="342900" indent="-342900">
              <a:buFont typeface="Wingdings" panose="05000000000000000000" pitchFamily="2" charset="2"/>
              <a:buChar char="ü"/>
            </a:pPr>
            <a:r>
              <a:rPr lang="tr-TR" dirty="0"/>
              <a:t>HUMAN ORIENTATION</a:t>
            </a:r>
          </a:p>
          <a:p>
            <a:pPr marL="342900" indent="-342900">
              <a:buFont typeface="Wingdings" panose="05000000000000000000" pitchFamily="2" charset="2"/>
              <a:buChar char="ü"/>
            </a:pPr>
            <a:r>
              <a:rPr lang="tr-TR" dirty="0"/>
              <a:t>ENTREPRENEURIAL PERFORMANCE</a:t>
            </a:r>
          </a:p>
          <a:p>
            <a:endParaRPr lang="tr-TR" dirty="0"/>
          </a:p>
        </p:txBody>
      </p:sp>
      <p:grpSp>
        <p:nvGrpSpPr>
          <p:cNvPr id="7" name="Group 1">
            <a:extLst>
              <a:ext uri="{FF2B5EF4-FFF2-40B4-BE49-F238E27FC236}">
                <a16:creationId xmlns:a16="http://schemas.microsoft.com/office/drawing/2014/main" id="{FADF16A1-1698-7135-633B-79F0AE27AC3D}"/>
              </a:ext>
            </a:extLst>
          </p:cNvPr>
          <p:cNvGrpSpPr>
            <a:grpSpLocks/>
          </p:cNvGrpSpPr>
          <p:nvPr/>
        </p:nvGrpSpPr>
        <p:grpSpPr>
          <a:xfrm>
            <a:off x="0" y="0"/>
            <a:ext cx="12192000" cy="6858000"/>
            <a:chOff x="0" y="0"/>
            <a:chExt cx="11398886" cy="6217744"/>
          </a:xfrm>
        </p:grpSpPr>
        <p:pic>
          <p:nvPicPr>
            <p:cNvPr id="8" name="Image 2">
              <a:extLst>
                <a:ext uri="{FF2B5EF4-FFF2-40B4-BE49-F238E27FC236}">
                  <a16:creationId xmlns:a16="http://schemas.microsoft.com/office/drawing/2014/main" id="{0FFF3699-4A90-E70E-8879-51B0115D47CE}"/>
                </a:ext>
              </a:extLst>
            </p:cNvPr>
            <p:cNvPicPr/>
            <p:nvPr/>
          </p:nvPicPr>
          <p:blipFill>
            <a:blip r:embed="rId2" cstate="print"/>
            <a:stretch>
              <a:fillRect/>
            </a:stretch>
          </p:blipFill>
          <p:spPr>
            <a:xfrm>
              <a:off x="2590662" y="5699531"/>
              <a:ext cx="518132" cy="518134"/>
            </a:xfrm>
            <a:prstGeom prst="rect">
              <a:avLst/>
            </a:prstGeom>
          </p:spPr>
        </p:pic>
        <p:sp>
          <p:nvSpPr>
            <p:cNvPr id="9" name="Graphic 3">
              <a:extLst>
                <a:ext uri="{FF2B5EF4-FFF2-40B4-BE49-F238E27FC236}">
                  <a16:creationId xmlns:a16="http://schemas.microsoft.com/office/drawing/2014/main" id="{4400A638-9459-09D2-7C9F-3B4DD8A5BB9B}"/>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0" name="Graphic 4">
              <a:extLst>
                <a:ext uri="{FF2B5EF4-FFF2-40B4-BE49-F238E27FC236}">
                  <a16:creationId xmlns:a16="http://schemas.microsoft.com/office/drawing/2014/main" id="{F64F06B2-B276-2DC6-D354-889DCB729956}"/>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1" name="Graphic 5">
              <a:extLst>
                <a:ext uri="{FF2B5EF4-FFF2-40B4-BE49-F238E27FC236}">
                  <a16:creationId xmlns:a16="http://schemas.microsoft.com/office/drawing/2014/main" id="{212B2AB1-6777-0A1B-3862-753786E18BBF}"/>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12" name="Graphic 6">
              <a:extLst>
                <a:ext uri="{FF2B5EF4-FFF2-40B4-BE49-F238E27FC236}">
                  <a16:creationId xmlns:a16="http://schemas.microsoft.com/office/drawing/2014/main" id="{E77E3940-3B9A-D065-BAD9-7124608650FE}"/>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3" name="Image 7">
              <a:extLst>
                <a:ext uri="{FF2B5EF4-FFF2-40B4-BE49-F238E27FC236}">
                  <a16:creationId xmlns:a16="http://schemas.microsoft.com/office/drawing/2014/main" id="{1C5D271F-3276-029E-9AE7-61E8E992A8ED}"/>
                </a:ext>
              </a:extLst>
            </p:cNvPr>
            <p:cNvPicPr/>
            <p:nvPr/>
          </p:nvPicPr>
          <p:blipFill>
            <a:blip r:embed="rId3" cstate="print"/>
            <a:stretch>
              <a:fillRect/>
            </a:stretch>
          </p:blipFill>
          <p:spPr>
            <a:xfrm>
              <a:off x="518135" y="5699531"/>
              <a:ext cx="518134" cy="518134"/>
            </a:xfrm>
            <a:prstGeom prst="rect">
              <a:avLst/>
            </a:prstGeom>
          </p:spPr>
        </p:pic>
        <p:pic>
          <p:nvPicPr>
            <p:cNvPr id="14" name="Image 8">
              <a:extLst>
                <a:ext uri="{FF2B5EF4-FFF2-40B4-BE49-F238E27FC236}">
                  <a16:creationId xmlns:a16="http://schemas.microsoft.com/office/drawing/2014/main" id="{05683255-69B0-97F1-893C-9F0E7D4C705E}"/>
                </a:ext>
              </a:extLst>
            </p:cNvPr>
            <p:cNvPicPr/>
            <p:nvPr/>
          </p:nvPicPr>
          <p:blipFill>
            <a:blip r:embed="rId4" cstate="print"/>
            <a:stretch>
              <a:fillRect/>
            </a:stretch>
          </p:blipFill>
          <p:spPr>
            <a:xfrm>
              <a:off x="1036270" y="5699531"/>
              <a:ext cx="1036269" cy="518134"/>
            </a:xfrm>
            <a:prstGeom prst="rect">
              <a:avLst/>
            </a:prstGeom>
          </p:spPr>
        </p:pic>
        <p:sp>
          <p:nvSpPr>
            <p:cNvPr id="15" name="Graphic 9">
              <a:extLst>
                <a:ext uri="{FF2B5EF4-FFF2-40B4-BE49-F238E27FC236}">
                  <a16:creationId xmlns:a16="http://schemas.microsoft.com/office/drawing/2014/main" id="{CC0C332A-C633-4923-6203-63E44B6ACD6E}"/>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6" name="Graphic 10">
              <a:extLst>
                <a:ext uri="{FF2B5EF4-FFF2-40B4-BE49-F238E27FC236}">
                  <a16:creationId xmlns:a16="http://schemas.microsoft.com/office/drawing/2014/main" id="{CFE269C1-E417-0307-C2B0-D79B3337D54E}"/>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7" name="Image 11">
              <a:extLst>
                <a:ext uri="{FF2B5EF4-FFF2-40B4-BE49-F238E27FC236}">
                  <a16:creationId xmlns:a16="http://schemas.microsoft.com/office/drawing/2014/main" id="{429304EE-BC96-3188-8EA8-A3595FE16D5B}"/>
                </a:ext>
              </a:extLst>
            </p:cNvPr>
            <p:cNvPicPr/>
            <p:nvPr/>
          </p:nvPicPr>
          <p:blipFill>
            <a:blip r:embed="rId5" cstate="print"/>
            <a:stretch>
              <a:fillRect/>
            </a:stretch>
          </p:blipFill>
          <p:spPr>
            <a:xfrm>
              <a:off x="1" y="5181320"/>
              <a:ext cx="518134" cy="518134"/>
            </a:xfrm>
            <a:prstGeom prst="rect">
              <a:avLst/>
            </a:prstGeom>
          </p:spPr>
        </p:pic>
        <p:pic>
          <p:nvPicPr>
            <p:cNvPr id="18" name="Image 12">
              <a:extLst>
                <a:ext uri="{FF2B5EF4-FFF2-40B4-BE49-F238E27FC236}">
                  <a16:creationId xmlns:a16="http://schemas.microsoft.com/office/drawing/2014/main" id="{0C3D9889-4F07-92F3-E258-64B92EC60D79}"/>
                </a:ext>
              </a:extLst>
            </p:cNvPr>
            <p:cNvPicPr/>
            <p:nvPr/>
          </p:nvPicPr>
          <p:blipFill>
            <a:blip r:embed="rId6" cstate="print"/>
            <a:stretch>
              <a:fillRect/>
            </a:stretch>
          </p:blipFill>
          <p:spPr>
            <a:xfrm>
              <a:off x="1" y="518134"/>
              <a:ext cx="518134" cy="1036269"/>
            </a:xfrm>
            <a:prstGeom prst="rect">
              <a:avLst/>
            </a:prstGeom>
          </p:spPr>
        </p:pic>
        <p:sp>
          <p:nvSpPr>
            <p:cNvPr id="19" name="Graphic 13">
              <a:extLst>
                <a:ext uri="{FF2B5EF4-FFF2-40B4-BE49-F238E27FC236}">
                  <a16:creationId xmlns:a16="http://schemas.microsoft.com/office/drawing/2014/main" id="{A992AA61-5A77-647A-20D6-7A9B8EA771C4}"/>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20" name="Graphic 14">
              <a:extLst>
                <a:ext uri="{FF2B5EF4-FFF2-40B4-BE49-F238E27FC236}">
                  <a16:creationId xmlns:a16="http://schemas.microsoft.com/office/drawing/2014/main" id="{9319C509-2BF3-B698-4891-0FA2AFFF4B50}"/>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21" name="Graphic 15">
              <a:extLst>
                <a:ext uri="{FF2B5EF4-FFF2-40B4-BE49-F238E27FC236}">
                  <a16:creationId xmlns:a16="http://schemas.microsoft.com/office/drawing/2014/main" id="{68081AB9-7419-8894-F1C5-5538790EA403}"/>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2" name="Image 16">
              <a:extLst>
                <a:ext uri="{FF2B5EF4-FFF2-40B4-BE49-F238E27FC236}">
                  <a16:creationId xmlns:a16="http://schemas.microsoft.com/office/drawing/2014/main" id="{96576276-ABF8-95B0-2C5F-278175C71891}"/>
                </a:ext>
              </a:extLst>
            </p:cNvPr>
            <p:cNvPicPr/>
            <p:nvPr/>
          </p:nvPicPr>
          <p:blipFill>
            <a:blip r:embed="rId7" cstate="print"/>
            <a:stretch>
              <a:fillRect/>
            </a:stretch>
          </p:blipFill>
          <p:spPr>
            <a:xfrm>
              <a:off x="4145052" y="5699531"/>
              <a:ext cx="1554416" cy="518134"/>
            </a:xfrm>
            <a:prstGeom prst="rect">
              <a:avLst/>
            </a:prstGeom>
          </p:spPr>
        </p:pic>
        <p:pic>
          <p:nvPicPr>
            <p:cNvPr id="23" name="Image 17">
              <a:extLst>
                <a:ext uri="{FF2B5EF4-FFF2-40B4-BE49-F238E27FC236}">
                  <a16:creationId xmlns:a16="http://schemas.microsoft.com/office/drawing/2014/main" id="{CF59EF8B-8AB4-D740-1E35-E6FCB675F3DB}"/>
                </a:ext>
              </a:extLst>
            </p:cNvPr>
            <p:cNvPicPr/>
            <p:nvPr/>
          </p:nvPicPr>
          <p:blipFill>
            <a:blip r:embed="rId8" cstate="print"/>
            <a:stretch>
              <a:fillRect/>
            </a:stretch>
          </p:blipFill>
          <p:spPr>
            <a:xfrm>
              <a:off x="1" y="3108782"/>
              <a:ext cx="518134" cy="518134"/>
            </a:xfrm>
            <a:prstGeom prst="rect">
              <a:avLst/>
            </a:prstGeom>
          </p:spPr>
        </p:pic>
        <p:sp>
          <p:nvSpPr>
            <p:cNvPr id="24" name="Graphic 18">
              <a:extLst>
                <a:ext uri="{FF2B5EF4-FFF2-40B4-BE49-F238E27FC236}">
                  <a16:creationId xmlns:a16="http://schemas.microsoft.com/office/drawing/2014/main" id="{1F1CD2F3-0BEE-57A9-F400-0E45A543DCA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5" name="Graphic 19">
              <a:extLst>
                <a:ext uri="{FF2B5EF4-FFF2-40B4-BE49-F238E27FC236}">
                  <a16:creationId xmlns:a16="http://schemas.microsoft.com/office/drawing/2014/main" id="{76B6D9F5-3500-F463-70BA-05E206D0F5F4}"/>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6" name="Image 20">
              <a:extLst>
                <a:ext uri="{FF2B5EF4-FFF2-40B4-BE49-F238E27FC236}">
                  <a16:creationId xmlns:a16="http://schemas.microsoft.com/office/drawing/2014/main" id="{64B5079B-2371-E49D-A525-6CF309CB41B4}"/>
                </a:ext>
              </a:extLst>
            </p:cNvPr>
            <p:cNvPicPr/>
            <p:nvPr/>
          </p:nvPicPr>
          <p:blipFill>
            <a:blip r:embed="rId9" cstate="print"/>
            <a:stretch>
              <a:fillRect/>
            </a:stretch>
          </p:blipFill>
          <p:spPr>
            <a:xfrm>
              <a:off x="1" y="4145051"/>
              <a:ext cx="518134" cy="518134"/>
            </a:xfrm>
            <a:prstGeom prst="rect">
              <a:avLst/>
            </a:prstGeom>
          </p:spPr>
        </p:pic>
        <p:sp>
          <p:nvSpPr>
            <p:cNvPr id="27" name="Graphic 21">
              <a:extLst>
                <a:ext uri="{FF2B5EF4-FFF2-40B4-BE49-F238E27FC236}">
                  <a16:creationId xmlns:a16="http://schemas.microsoft.com/office/drawing/2014/main" id="{C8978AF1-0D95-11ED-979D-C52F82C424EC}"/>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8" name="Image 22">
              <a:extLst>
                <a:ext uri="{FF2B5EF4-FFF2-40B4-BE49-F238E27FC236}">
                  <a16:creationId xmlns:a16="http://schemas.microsoft.com/office/drawing/2014/main" id="{0A36D669-EF8B-62F0-FF39-B2E9135DEB0A}"/>
                </a:ext>
              </a:extLst>
            </p:cNvPr>
            <p:cNvPicPr/>
            <p:nvPr/>
          </p:nvPicPr>
          <p:blipFill>
            <a:blip r:embed="rId10" cstate="print"/>
            <a:stretch>
              <a:fillRect/>
            </a:stretch>
          </p:blipFill>
          <p:spPr>
            <a:xfrm>
              <a:off x="10880129" y="3108782"/>
              <a:ext cx="518134" cy="518134"/>
            </a:xfrm>
            <a:prstGeom prst="rect">
              <a:avLst/>
            </a:prstGeom>
          </p:spPr>
        </p:pic>
        <p:pic>
          <p:nvPicPr>
            <p:cNvPr id="29" name="Image 23">
              <a:extLst>
                <a:ext uri="{FF2B5EF4-FFF2-40B4-BE49-F238E27FC236}">
                  <a16:creationId xmlns:a16="http://schemas.microsoft.com/office/drawing/2014/main" id="{7E7DBC37-0817-3C77-38DD-5A19D70654D4}"/>
                </a:ext>
              </a:extLst>
            </p:cNvPr>
            <p:cNvPicPr/>
            <p:nvPr/>
          </p:nvPicPr>
          <p:blipFill>
            <a:blip r:embed="rId11" cstate="print"/>
            <a:stretch>
              <a:fillRect/>
            </a:stretch>
          </p:blipFill>
          <p:spPr>
            <a:xfrm>
              <a:off x="10880129" y="4663185"/>
              <a:ext cx="518134" cy="1036269"/>
            </a:xfrm>
            <a:prstGeom prst="rect">
              <a:avLst/>
            </a:prstGeom>
          </p:spPr>
        </p:pic>
        <p:sp>
          <p:nvSpPr>
            <p:cNvPr id="30" name="Graphic 24">
              <a:extLst>
                <a:ext uri="{FF2B5EF4-FFF2-40B4-BE49-F238E27FC236}">
                  <a16:creationId xmlns:a16="http://schemas.microsoft.com/office/drawing/2014/main" id="{DA183FFD-C958-ECF0-9C6B-9FCD660697D8}"/>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1" name="Graphic 25">
              <a:extLst>
                <a:ext uri="{FF2B5EF4-FFF2-40B4-BE49-F238E27FC236}">
                  <a16:creationId xmlns:a16="http://schemas.microsoft.com/office/drawing/2014/main" id="{BC5D43C3-D050-EDF4-E3A0-6698EAEEA5F9}"/>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2" name="Image 26">
              <a:extLst>
                <a:ext uri="{FF2B5EF4-FFF2-40B4-BE49-F238E27FC236}">
                  <a16:creationId xmlns:a16="http://schemas.microsoft.com/office/drawing/2014/main" id="{1A5EB8D6-7319-513E-A44A-12D08F1BE468}"/>
                </a:ext>
              </a:extLst>
            </p:cNvPr>
            <p:cNvPicPr/>
            <p:nvPr/>
          </p:nvPicPr>
          <p:blipFill>
            <a:blip r:embed="rId12" cstate="print"/>
            <a:stretch>
              <a:fillRect/>
            </a:stretch>
          </p:blipFill>
          <p:spPr>
            <a:xfrm>
              <a:off x="10880129" y="4145051"/>
              <a:ext cx="518134" cy="518134"/>
            </a:xfrm>
            <a:prstGeom prst="rect">
              <a:avLst/>
            </a:prstGeom>
          </p:spPr>
        </p:pic>
        <p:pic>
          <p:nvPicPr>
            <p:cNvPr id="33" name="Image 27">
              <a:extLst>
                <a:ext uri="{FF2B5EF4-FFF2-40B4-BE49-F238E27FC236}">
                  <a16:creationId xmlns:a16="http://schemas.microsoft.com/office/drawing/2014/main" id="{1E22EB3C-EAB5-62AB-BB82-53AF749B2863}"/>
                </a:ext>
              </a:extLst>
            </p:cNvPr>
            <p:cNvPicPr/>
            <p:nvPr/>
          </p:nvPicPr>
          <p:blipFill>
            <a:blip r:embed="rId13" cstate="print"/>
            <a:stretch>
              <a:fillRect/>
            </a:stretch>
          </p:blipFill>
          <p:spPr>
            <a:xfrm>
              <a:off x="10880129" y="2072525"/>
              <a:ext cx="518134" cy="518134"/>
            </a:xfrm>
            <a:prstGeom prst="rect">
              <a:avLst/>
            </a:prstGeom>
          </p:spPr>
        </p:pic>
        <p:pic>
          <p:nvPicPr>
            <p:cNvPr id="34" name="Image 28">
              <a:extLst>
                <a:ext uri="{FF2B5EF4-FFF2-40B4-BE49-F238E27FC236}">
                  <a16:creationId xmlns:a16="http://schemas.microsoft.com/office/drawing/2014/main" id="{32DCD196-4989-9185-31AF-1879CE313B07}"/>
                </a:ext>
              </a:extLst>
            </p:cNvPr>
            <p:cNvPicPr/>
            <p:nvPr/>
          </p:nvPicPr>
          <p:blipFill>
            <a:blip r:embed="rId14" cstate="print"/>
            <a:stretch>
              <a:fillRect/>
            </a:stretch>
          </p:blipFill>
          <p:spPr>
            <a:xfrm>
              <a:off x="10880129" y="518134"/>
              <a:ext cx="518134" cy="518134"/>
            </a:xfrm>
            <a:prstGeom prst="rect">
              <a:avLst/>
            </a:prstGeom>
          </p:spPr>
        </p:pic>
        <p:sp>
          <p:nvSpPr>
            <p:cNvPr id="35" name="Graphic 29">
              <a:extLst>
                <a:ext uri="{FF2B5EF4-FFF2-40B4-BE49-F238E27FC236}">
                  <a16:creationId xmlns:a16="http://schemas.microsoft.com/office/drawing/2014/main" id="{7DE3EABD-E59B-50AB-572D-2C33B1C8CDE1}"/>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6" name="Graphic 30">
              <a:extLst>
                <a:ext uri="{FF2B5EF4-FFF2-40B4-BE49-F238E27FC236}">
                  <a16:creationId xmlns:a16="http://schemas.microsoft.com/office/drawing/2014/main" id="{DD7A19A9-B316-89C4-957F-13CB4F4BECB2}"/>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7" name="Graphic 31">
              <a:extLst>
                <a:ext uri="{FF2B5EF4-FFF2-40B4-BE49-F238E27FC236}">
                  <a16:creationId xmlns:a16="http://schemas.microsoft.com/office/drawing/2014/main" id="{6068528F-26F2-D42A-B4B8-99B8E9295A74}"/>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8" name="Image 32">
              <a:extLst>
                <a:ext uri="{FF2B5EF4-FFF2-40B4-BE49-F238E27FC236}">
                  <a16:creationId xmlns:a16="http://schemas.microsoft.com/office/drawing/2014/main" id="{6E45A1EE-8E13-21DD-3E21-56751BC3A1B4}"/>
                </a:ext>
              </a:extLst>
            </p:cNvPr>
            <p:cNvPicPr/>
            <p:nvPr/>
          </p:nvPicPr>
          <p:blipFill>
            <a:blip r:embed="rId15" cstate="print"/>
            <a:stretch>
              <a:fillRect/>
            </a:stretch>
          </p:blipFill>
          <p:spPr>
            <a:xfrm>
              <a:off x="10361982" y="5699531"/>
              <a:ext cx="1036281" cy="518134"/>
            </a:xfrm>
            <a:prstGeom prst="rect">
              <a:avLst/>
            </a:prstGeom>
          </p:spPr>
        </p:pic>
        <p:sp>
          <p:nvSpPr>
            <p:cNvPr id="39" name="Graphic 33">
              <a:extLst>
                <a:ext uri="{FF2B5EF4-FFF2-40B4-BE49-F238E27FC236}">
                  <a16:creationId xmlns:a16="http://schemas.microsoft.com/office/drawing/2014/main" id="{9DE295AB-672C-A7D6-7A6A-8BF8BB763659}"/>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0" name="Graphic 34">
              <a:extLst>
                <a:ext uri="{FF2B5EF4-FFF2-40B4-BE49-F238E27FC236}">
                  <a16:creationId xmlns:a16="http://schemas.microsoft.com/office/drawing/2014/main" id="{1B8F820E-FF36-B083-20DB-304201D0ED1C}"/>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1" name="Graphic 35">
              <a:extLst>
                <a:ext uri="{FF2B5EF4-FFF2-40B4-BE49-F238E27FC236}">
                  <a16:creationId xmlns:a16="http://schemas.microsoft.com/office/drawing/2014/main" id="{BD419FC9-0CA8-5D40-E7C2-C595BEDEE2DB}"/>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42" name="Graphic 36">
              <a:extLst>
                <a:ext uri="{FF2B5EF4-FFF2-40B4-BE49-F238E27FC236}">
                  <a16:creationId xmlns:a16="http://schemas.microsoft.com/office/drawing/2014/main" id="{4EC8E37C-F636-7094-70BD-D15E9E9AAAC1}"/>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37">
              <a:extLst>
                <a:ext uri="{FF2B5EF4-FFF2-40B4-BE49-F238E27FC236}">
                  <a16:creationId xmlns:a16="http://schemas.microsoft.com/office/drawing/2014/main" id="{CDBED702-1B5E-8E53-3B4E-B0C1EF611D5C}"/>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4" name="Graphic 38">
              <a:extLst>
                <a:ext uri="{FF2B5EF4-FFF2-40B4-BE49-F238E27FC236}">
                  <a16:creationId xmlns:a16="http://schemas.microsoft.com/office/drawing/2014/main" id="{CB471A40-8FC8-6715-6134-D18C2E42ECD2}"/>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5" name="Graphic 39">
              <a:extLst>
                <a:ext uri="{FF2B5EF4-FFF2-40B4-BE49-F238E27FC236}">
                  <a16:creationId xmlns:a16="http://schemas.microsoft.com/office/drawing/2014/main" id="{06958477-8538-BE3F-5DCE-455D15D6C088}"/>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6" name="Graphic 40">
              <a:extLst>
                <a:ext uri="{FF2B5EF4-FFF2-40B4-BE49-F238E27FC236}">
                  <a16:creationId xmlns:a16="http://schemas.microsoft.com/office/drawing/2014/main" id="{07A408B9-1B20-5D45-658B-3EE627496FEF}"/>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7" name="Image 41">
              <a:extLst>
                <a:ext uri="{FF2B5EF4-FFF2-40B4-BE49-F238E27FC236}">
                  <a16:creationId xmlns:a16="http://schemas.microsoft.com/office/drawing/2014/main" id="{0A6141AD-484B-7187-7B71-CF78BD11AC6E}"/>
                </a:ext>
              </a:extLst>
            </p:cNvPr>
            <p:cNvPicPr/>
            <p:nvPr/>
          </p:nvPicPr>
          <p:blipFill>
            <a:blip r:embed="rId16" cstate="print"/>
            <a:stretch>
              <a:fillRect/>
            </a:stretch>
          </p:blipFill>
          <p:spPr>
            <a:xfrm>
              <a:off x="6735014" y="5699531"/>
              <a:ext cx="518134" cy="518134"/>
            </a:xfrm>
            <a:prstGeom prst="rect">
              <a:avLst/>
            </a:prstGeom>
          </p:spPr>
        </p:pic>
        <p:sp>
          <p:nvSpPr>
            <p:cNvPr id="48" name="Graphic 42">
              <a:extLst>
                <a:ext uri="{FF2B5EF4-FFF2-40B4-BE49-F238E27FC236}">
                  <a16:creationId xmlns:a16="http://schemas.microsoft.com/office/drawing/2014/main" id="{E1C82968-33F7-7CBD-6227-31C29CEC8DB7}"/>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9" name="Image 43">
              <a:extLst>
                <a:ext uri="{FF2B5EF4-FFF2-40B4-BE49-F238E27FC236}">
                  <a16:creationId xmlns:a16="http://schemas.microsoft.com/office/drawing/2014/main" id="{F66BF640-AC4E-A199-BC87-4EFD76F4588D}"/>
                </a:ext>
              </a:extLst>
            </p:cNvPr>
            <p:cNvPicPr/>
            <p:nvPr/>
          </p:nvPicPr>
          <p:blipFill>
            <a:blip r:embed="rId17" cstate="print"/>
            <a:stretch>
              <a:fillRect/>
            </a:stretch>
          </p:blipFill>
          <p:spPr>
            <a:xfrm>
              <a:off x="7253148" y="5699531"/>
              <a:ext cx="1036281" cy="518134"/>
            </a:xfrm>
            <a:prstGeom prst="rect">
              <a:avLst/>
            </a:prstGeom>
          </p:spPr>
        </p:pic>
        <p:sp>
          <p:nvSpPr>
            <p:cNvPr id="50" name="Graphic 44">
              <a:extLst>
                <a:ext uri="{FF2B5EF4-FFF2-40B4-BE49-F238E27FC236}">
                  <a16:creationId xmlns:a16="http://schemas.microsoft.com/office/drawing/2014/main" id="{CE48B99D-BFB2-CDA5-0498-068805FF35D4}"/>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51" name="Image 45">
              <a:extLst>
                <a:ext uri="{FF2B5EF4-FFF2-40B4-BE49-F238E27FC236}">
                  <a16:creationId xmlns:a16="http://schemas.microsoft.com/office/drawing/2014/main" id="{2BF76BB2-65AA-39DE-5DC3-EE61FC7AA7A0}"/>
                </a:ext>
              </a:extLst>
            </p:cNvPr>
            <p:cNvPicPr/>
            <p:nvPr/>
          </p:nvPicPr>
          <p:blipFill>
            <a:blip r:embed="rId2" cstate="print"/>
            <a:stretch>
              <a:fillRect/>
            </a:stretch>
          </p:blipFill>
          <p:spPr>
            <a:xfrm>
              <a:off x="2590662" y="0"/>
              <a:ext cx="518132" cy="518134"/>
            </a:xfrm>
            <a:prstGeom prst="rect">
              <a:avLst/>
            </a:prstGeom>
          </p:spPr>
        </p:pic>
        <p:sp>
          <p:nvSpPr>
            <p:cNvPr id="52" name="Graphic 46">
              <a:extLst>
                <a:ext uri="{FF2B5EF4-FFF2-40B4-BE49-F238E27FC236}">
                  <a16:creationId xmlns:a16="http://schemas.microsoft.com/office/drawing/2014/main" id="{C3ACE6B1-8E51-A2C7-EA7C-E8366E873ADF}"/>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3" name="Graphic 47">
              <a:extLst>
                <a:ext uri="{FF2B5EF4-FFF2-40B4-BE49-F238E27FC236}">
                  <a16:creationId xmlns:a16="http://schemas.microsoft.com/office/drawing/2014/main" id="{467C4AF0-19DA-91B2-9E9D-46FC1E9F21B9}"/>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4" name="Graphic 48">
              <a:extLst>
                <a:ext uri="{FF2B5EF4-FFF2-40B4-BE49-F238E27FC236}">
                  <a16:creationId xmlns:a16="http://schemas.microsoft.com/office/drawing/2014/main" id="{2598C62E-41CA-5BE2-0C30-292D21F407E9}"/>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5" name="Image 49">
              <a:extLst>
                <a:ext uri="{FF2B5EF4-FFF2-40B4-BE49-F238E27FC236}">
                  <a16:creationId xmlns:a16="http://schemas.microsoft.com/office/drawing/2014/main" id="{A90543E6-69DF-F999-C662-6B472B35EA3F}"/>
                </a:ext>
              </a:extLst>
            </p:cNvPr>
            <p:cNvPicPr/>
            <p:nvPr/>
          </p:nvPicPr>
          <p:blipFill>
            <a:blip r:embed="rId18" cstate="print"/>
            <a:stretch>
              <a:fillRect/>
            </a:stretch>
          </p:blipFill>
          <p:spPr>
            <a:xfrm>
              <a:off x="4145065" y="0"/>
              <a:ext cx="1036256" cy="518134"/>
            </a:xfrm>
            <a:prstGeom prst="rect">
              <a:avLst/>
            </a:prstGeom>
          </p:spPr>
        </p:pic>
        <p:sp>
          <p:nvSpPr>
            <p:cNvPr id="56" name="Graphic 50">
              <a:extLst>
                <a:ext uri="{FF2B5EF4-FFF2-40B4-BE49-F238E27FC236}">
                  <a16:creationId xmlns:a16="http://schemas.microsoft.com/office/drawing/2014/main" id="{EE9352F4-7290-0345-5B6D-76BC5DFDB5FA}"/>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7" name="Image 51">
              <a:extLst>
                <a:ext uri="{FF2B5EF4-FFF2-40B4-BE49-F238E27FC236}">
                  <a16:creationId xmlns:a16="http://schemas.microsoft.com/office/drawing/2014/main" id="{95E51522-C48A-922A-DF7A-6F6ACEAD5039}"/>
                </a:ext>
              </a:extLst>
            </p:cNvPr>
            <p:cNvPicPr/>
            <p:nvPr/>
          </p:nvPicPr>
          <p:blipFill>
            <a:blip r:embed="rId3" cstate="print"/>
            <a:stretch>
              <a:fillRect/>
            </a:stretch>
          </p:blipFill>
          <p:spPr>
            <a:xfrm>
              <a:off x="518135" y="0"/>
              <a:ext cx="518134" cy="518134"/>
            </a:xfrm>
            <a:prstGeom prst="rect">
              <a:avLst/>
            </a:prstGeom>
          </p:spPr>
        </p:pic>
        <p:pic>
          <p:nvPicPr>
            <p:cNvPr id="58" name="Image 52">
              <a:extLst>
                <a:ext uri="{FF2B5EF4-FFF2-40B4-BE49-F238E27FC236}">
                  <a16:creationId xmlns:a16="http://schemas.microsoft.com/office/drawing/2014/main" id="{DC11BB08-5625-0683-10E8-032254B23A33}"/>
                </a:ext>
              </a:extLst>
            </p:cNvPr>
            <p:cNvPicPr/>
            <p:nvPr/>
          </p:nvPicPr>
          <p:blipFill>
            <a:blip r:embed="rId4" cstate="print"/>
            <a:stretch>
              <a:fillRect/>
            </a:stretch>
          </p:blipFill>
          <p:spPr>
            <a:xfrm>
              <a:off x="1036270" y="0"/>
              <a:ext cx="1036269" cy="518134"/>
            </a:xfrm>
            <a:prstGeom prst="rect">
              <a:avLst/>
            </a:prstGeom>
          </p:spPr>
        </p:pic>
        <p:sp>
          <p:nvSpPr>
            <p:cNvPr id="59" name="Graphic 53">
              <a:extLst>
                <a:ext uri="{FF2B5EF4-FFF2-40B4-BE49-F238E27FC236}">
                  <a16:creationId xmlns:a16="http://schemas.microsoft.com/office/drawing/2014/main" id="{E47020C4-1610-EC22-8081-788276122F0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0" name="Graphic 54">
              <a:extLst>
                <a:ext uri="{FF2B5EF4-FFF2-40B4-BE49-F238E27FC236}">
                  <a16:creationId xmlns:a16="http://schemas.microsoft.com/office/drawing/2014/main" id="{8A49E091-8467-304A-9275-DE7D7A0E1754}"/>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61" name="Image 55">
              <a:extLst>
                <a:ext uri="{FF2B5EF4-FFF2-40B4-BE49-F238E27FC236}">
                  <a16:creationId xmlns:a16="http://schemas.microsoft.com/office/drawing/2014/main" id="{2893D4F0-A32D-DAFD-6966-7D675BC33B30}"/>
                </a:ext>
              </a:extLst>
            </p:cNvPr>
            <p:cNvPicPr/>
            <p:nvPr/>
          </p:nvPicPr>
          <p:blipFill>
            <a:blip r:embed="rId2" cstate="print"/>
            <a:stretch>
              <a:fillRect/>
            </a:stretch>
          </p:blipFill>
          <p:spPr>
            <a:xfrm>
              <a:off x="5699456" y="0"/>
              <a:ext cx="518134" cy="518134"/>
            </a:xfrm>
            <a:prstGeom prst="rect">
              <a:avLst/>
            </a:prstGeom>
          </p:spPr>
        </p:pic>
        <p:sp>
          <p:nvSpPr>
            <p:cNvPr id="62" name="Graphic 56">
              <a:extLst>
                <a:ext uri="{FF2B5EF4-FFF2-40B4-BE49-F238E27FC236}">
                  <a16:creationId xmlns:a16="http://schemas.microsoft.com/office/drawing/2014/main" id="{15B9AB07-9C1D-9142-A9A9-95FA33650D28}"/>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3" name="Image 57">
              <a:extLst>
                <a:ext uri="{FF2B5EF4-FFF2-40B4-BE49-F238E27FC236}">
                  <a16:creationId xmlns:a16="http://schemas.microsoft.com/office/drawing/2014/main" id="{B03DD3D8-BDBD-65BE-73E3-3D9A2E8A07A0}"/>
                </a:ext>
              </a:extLst>
            </p:cNvPr>
            <p:cNvPicPr/>
            <p:nvPr/>
          </p:nvPicPr>
          <p:blipFill>
            <a:blip r:embed="rId19" cstate="print"/>
            <a:stretch>
              <a:fillRect/>
            </a:stretch>
          </p:blipFill>
          <p:spPr>
            <a:xfrm>
              <a:off x="1" y="0"/>
              <a:ext cx="518132" cy="518134"/>
            </a:xfrm>
            <a:prstGeom prst="rect">
              <a:avLst/>
            </a:prstGeom>
          </p:spPr>
        </p:pic>
        <p:sp>
          <p:nvSpPr>
            <p:cNvPr id="64" name="Graphic 58">
              <a:extLst>
                <a:ext uri="{FF2B5EF4-FFF2-40B4-BE49-F238E27FC236}">
                  <a16:creationId xmlns:a16="http://schemas.microsoft.com/office/drawing/2014/main" id="{B42E7665-E9E0-C8B9-8361-DF4646136855}"/>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5" name="Graphic 59">
              <a:extLst>
                <a:ext uri="{FF2B5EF4-FFF2-40B4-BE49-F238E27FC236}">
                  <a16:creationId xmlns:a16="http://schemas.microsoft.com/office/drawing/2014/main" id="{B8D8F9A1-E6FF-3542-EBDF-1E5403A890C4}"/>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6" name="Image 60">
              <a:extLst>
                <a:ext uri="{FF2B5EF4-FFF2-40B4-BE49-F238E27FC236}">
                  <a16:creationId xmlns:a16="http://schemas.microsoft.com/office/drawing/2014/main" id="{8950E114-4994-C6A6-F0A0-5F851096EB5D}"/>
                </a:ext>
              </a:extLst>
            </p:cNvPr>
            <p:cNvPicPr/>
            <p:nvPr/>
          </p:nvPicPr>
          <p:blipFill>
            <a:blip r:embed="rId20" cstate="print"/>
            <a:stretch>
              <a:fillRect/>
            </a:stretch>
          </p:blipFill>
          <p:spPr>
            <a:xfrm>
              <a:off x="6735725" y="0"/>
              <a:ext cx="1554391" cy="518134"/>
            </a:xfrm>
            <a:prstGeom prst="rect">
              <a:avLst/>
            </a:prstGeom>
          </p:spPr>
        </p:pic>
        <p:pic>
          <p:nvPicPr>
            <p:cNvPr id="67" name="Image 61">
              <a:extLst>
                <a:ext uri="{FF2B5EF4-FFF2-40B4-BE49-F238E27FC236}">
                  <a16:creationId xmlns:a16="http://schemas.microsoft.com/office/drawing/2014/main" id="{5E95B6CE-F46E-6074-00E8-82D013729E86}"/>
                </a:ext>
              </a:extLst>
            </p:cNvPr>
            <p:cNvPicPr/>
            <p:nvPr/>
          </p:nvPicPr>
          <p:blipFill>
            <a:blip r:embed="rId21" cstate="print"/>
            <a:stretch>
              <a:fillRect/>
            </a:stretch>
          </p:blipFill>
          <p:spPr>
            <a:xfrm>
              <a:off x="10361982" y="0"/>
              <a:ext cx="518134" cy="518134"/>
            </a:xfrm>
            <a:prstGeom prst="rect">
              <a:avLst/>
            </a:prstGeom>
          </p:spPr>
        </p:pic>
        <p:sp>
          <p:nvSpPr>
            <p:cNvPr id="68" name="Graphic 62">
              <a:extLst>
                <a:ext uri="{FF2B5EF4-FFF2-40B4-BE49-F238E27FC236}">
                  <a16:creationId xmlns:a16="http://schemas.microsoft.com/office/drawing/2014/main" id="{3A1EB55C-0BC4-0A5D-E4ED-E42F4E32808F}"/>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9" name="Graphic 63">
              <a:extLst>
                <a:ext uri="{FF2B5EF4-FFF2-40B4-BE49-F238E27FC236}">
                  <a16:creationId xmlns:a16="http://schemas.microsoft.com/office/drawing/2014/main" id="{0687ABCB-3340-D4B8-AC38-07ADD7123178}"/>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4">
              <a:extLst>
                <a:ext uri="{FF2B5EF4-FFF2-40B4-BE49-F238E27FC236}">
                  <a16:creationId xmlns:a16="http://schemas.microsoft.com/office/drawing/2014/main" id="{D7899BD3-6CCE-47C2-00A1-7569DA1AFB2B}"/>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1" name="Graphic 65">
              <a:extLst>
                <a:ext uri="{FF2B5EF4-FFF2-40B4-BE49-F238E27FC236}">
                  <a16:creationId xmlns:a16="http://schemas.microsoft.com/office/drawing/2014/main" id="{1B404F86-2F13-20EA-97EC-04F63102499E}"/>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72" name="Graphic 66">
              <a:extLst>
                <a:ext uri="{FF2B5EF4-FFF2-40B4-BE49-F238E27FC236}">
                  <a16:creationId xmlns:a16="http://schemas.microsoft.com/office/drawing/2014/main" id="{5FB812BF-1B06-C097-3BA0-CC9BD9FAB480}"/>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3" name="Graphic 67">
              <a:extLst>
                <a:ext uri="{FF2B5EF4-FFF2-40B4-BE49-F238E27FC236}">
                  <a16:creationId xmlns:a16="http://schemas.microsoft.com/office/drawing/2014/main" id="{EC18C6CD-4797-81BC-2B7E-DBA7D2495631}"/>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4" name="Image 68">
              <a:extLst>
                <a:ext uri="{FF2B5EF4-FFF2-40B4-BE49-F238E27FC236}">
                  <a16:creationId xmlns:a16="http://schemas.microsoft.com/office/drawing/2014/main" id="{2D79CD0C-03DF-E3F5-C490-5876136AD3CD}"/>
                </a:ext>
              </a:extLst>
            </p:cNvPr>
            <p:cNvPicPr/>
            <p:nvPr/>
          </p:nvPicPr>
          <p:blipFill>
            <a:blip r:embed="rId22" cstate="print"/>
            <a:stretch>
              <a:fillRect/>
            </a:stretch>
          </p:blipFill>
          <p:spPr>
            <a:xfrm>
              <a:off x="1" y="5699455"/>
              <a:ext cx="518134" cy="518134"/>
            </a:xfrm>
            <a:prstGeom prst="rect">
              <a:avLst/>
            </a:prstGeom>
          </p:spPr>
        </p:pic>
      </p:grpSp>
      <p:pic>
        <p:nvPicPr>
          <p:cNvPr id="76" name="Resim 75">
            <a:extLst>
              <a:ext uri="{FF2B5EF4-FFF2-40B4-BE49-F238E27FC236}">
                <a16:creationId xmlns:a16="http://schemas.microsoft.com/office/drawing/2014/main" id="{E2B45A72-3054-A589-549C-51A13F7EAD3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352139" y="1690688"/>
            <a:ext cx="4709800" cy="3767840"/>
          </a:xfrm>
          <a:prstGeom prst="rect">
            <a:avLst/>
          </a:prstGeom>
          <a:ln>
            <a:noFill/>
          </a:ln>
          <a:effectLst>
            <a:softEdge rad="112500"/>
          </a:effectLst>
        </p:spPr>
      </p:pic>
    </p:spTree>
    <p:extLst>
      <p:ext uri="{BB962C8B-B14F-4D97-AF65-F5344CB8AC3E}">
        <p14:creationId xmlns:p14="http://schemas.microsoft.com/office/powerpoint/2010/main" val="17884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BB6A19CC-D25F-E32F-5AB2-E564E320DC14}"/>
              </a:ext>
            </a:extLst>
          </p:cNvPr>
          <p:cNvSpPr>
            <a:spLocks noGrp="1"/>
          </p:cNvSpPr>
          <p:nvPr>
            <p:ph type="title"/>
          </p:nvPr>
        </p:nvSpPr>
        <p:spPr>
          <a:xfrm>
            <a:off x="668767" y="470765"/>
            <a:ext cx="10515600" cy="1325563"/>
          </a:xfrm>
        </p:spPr>
        <p:txBody>
          <a:bodyPr>
            <a:normAutofit/>
          </a:bodyPr>
          <a:lstStyle/>
          <a:p>
            <a:r>
              <a:rPr lang="tr-TR" sz="4400" b="1" dirty="0">
                <a:solidFill>
                  <a:schemeClr val="accent2">
                    <a:lumMod val="75000"/>
                  </a:schemeClr>
                </a:solidFill>
                <a:latin typeface="Calibri GÖVDE"/>
              </a:rPr>
              <a:t>OUR ETHNO BELEK VALUES</a:t>
            </a:r>
            <a:endParaRPr lang="tr-TR" dirty="0"/>
          </a:p>
        </p:txBody>
      </p:sp>
      <p:grpSp>
        <p:nvGrpSpPr>
          <p:cNvPr id="9" name="Group 1">
            <a:extLst>
              <a:ext uri="{FF2B5EF4-FFF2-40B4-BE49-F238E27FC236}">
                <a16:creationId xmlns:a16="http://schemas.microsoft.com/office/drawing/2014/main" id="{CB730631-32B1-441B-37C3-5E6431B43174}"/>
              </a:ext>
            </a:extLst>
          </p:cNvPr>
          <p:cNvGrpSpPr>
            <a:grpSpLocks/>
          </p:cNvGrpSpPr>
          <p:nvPr/>
        </p:nvGrpSpPr>
        <p:grpSpPr>
          <a:xfrm>
            <a:off x="0" y="0"/>
            <a:ext cx="12192000" cy="6858000"/>
            <a:chOff x="0" y="0"/>
            <a:chExt cx="11398886" cy="6217744"/>
          </a:xfrm>
        </p:grpSpPr>
        <p:pic>
          <p:nvPicPr>
            <p:cNvPr id="10" name="Image 2">
              <a:extLst>
                <a:ext uri="{FF2B5EF4-FFF2-40B4-BE49-F238E27FC236}">
                  <a16:creationId xmlns:a16="http://schemas.microsoft.com/office/drawing/2014/main" id="{03B8DF8F-5092-EB17-9A54-C4DD4E49AFCE}"/>
                </a:ext>
              </a:extLst>
            </p:cNvPr>
            <p:cNvPicPr/>
            <p:nvPr/>
          </p:nvPicPr>
          <p:blipFill>
            <a:blip r:embed="rId2" cstate="print"/>
            <a:stretch>
              <a:fillRect/>
            </a:stretch>
          </p:blipFill>
          <p:spPr>
            <a:xfrm>
              <a:off x="2590662" y="5699531"/>
              <a:ext cx="518132" cy="518134"/>
            </a:xfrm>
            <a:prstGeom prst="rect">
              <a:avLst/>
            </a:prstGeom>
          </p:spPr>
        </p:pic>
        <p:sp>
          <p:nvSpPr>
            <p:cNvPr id="11" name="Graphic 3">
              <a:extLst>
                <a:ext uri="{FF2B5EF4-FFF2-40B4-BE49-F238E27FC236}">
                  <a16:creationId xmlns:a16="http://schemas.microsoft.com/office/drawing/2014/main" id="{9C1375BC-9BE0-1420-2FC1-357EA9F04722}"/>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2" name="Graphic 4">
              <a:extLst>
                <a:ext uri="{FF2B5EF4-FFF2-40B4-BE49-F238E27FC236}">
                  <a16:creationId xmlns:a16="http://schemas.microsoft.com/office/drawing/2014/main" id="{0432C63F-F470-6702-43AD-3FC600AC0BD3}"/>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3" name="Graphic 5">
              <a:extLst>
                <a:ext uri="{FF2B5EF4-FFF2-40B4-BE49-F238E27FC236}">
                  <a16:creationId xmlns:a16="http://schemas.microsoft.com/office/drawing/2014/main" id="{048E66E2-023F-17D6-6AE7-96E72D7D1A49}"/>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14" name="Graphic 6">
              <a:extLst>
                <a:ext uri="{FF2B5EF4-FFF2-40B4-BE49-F238E27FC236}">
                  <a16:creationId xmlns:a16="http://schemas.microsoft.com/office/drawing/2014/main" id="{D28171D5-3649-A464-648A-77E534A302C9}"/>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5" name="Image 7">
              <a:extLst>
                <a:ext uri="{FF2B5EF4-FFF2-40B4-BE49-F238E27FC236}">
                  <a16:creationId xmlns:a16="http://schemas.microsoft.com/office/drawing/2014/main" id="{ED20C7DE-6C64-2F16-F7B6-C103CA068B66}"/>
                </a:ext>
              </a:extLst>
            </p:cNvPr>
            <p:cNvPicPr/>
            <p:nvPr/>
          </p:nvPicPr>
          <p:blipFill>
            <a:blip r:embed="rId3" cstate="print"/>
            <a:stretch>
              <a:fillRect/>
            </a:stretch>
          </p:blipFill>
          <p:spPr>
            <a:xfrm>
              <a:off x="518135" y="5699531"/>
              <a:ext cx="518134" cy="518134"/>
            </a:xfrm>
            <a:prstGeom prst="rect">
              <a:avLst/>
            </a:prstGeom>
          </p:spPr>
        </p:pic>
        <p:pic>
          <p:nvPicPr>
            <p:cNvPr id="16" name="Image 8">
              <a:extLst>
                <a:ext uri="{FF2B5EF4-FFF2-40B4-BE49-F238E27FC236}">
                  <a16:creationId xmlns:a16="http://schemas.microsoft.com/office/drawing/2014/main" id="{D90EFCF3-307F-2FAD-333D-C1C0CEE5C29A}"/>
                </a:ext>
              </a:extLst>
            </p:cNvPr>
            <p:cNvPicPr/>
            <p:nvPr/>
          </p:nvPicPr>
          <p:blipFill>
            <a:blip r:embed="rId4" cstate="print"/>
            <a:stretch>
              <a:fillRect/>
            </a:stretch>
          </p:blipFill>
          <p:spPr>
            <a:xfrm>
              <a:off x="1036270" y="5699531"/>
              <a:ext cx="1036269" cy="518134"/>
            </a:xfrm>
            <a:prstGeom prst="rect">
              <a:avLst/>
            </a:prstGeom>
          </p:spPr>
        </p:pic>
        <p:sp>
          <p:nvSpPr>
            <p:cNvPr id="17" name="Graphic 9">
              <a:extLst>
                <a:ext uri="{FF2B5EF4-FFF2-40B4-BE49-F238E27FC236}">
                  <a16:creationId xmlns:a16="http://schemas.microsoft.com/office/drawing/2014/main" id="{B0C95834-7114-FFC3-3DF7-42E0D148B7DA}"/>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8" name="Graphic 10">
              <a:extLst>
                <a:ext uri="{FF2B5EF4-FFF2-40B4-BE49-F238E27FC236}">
                  <a16:creationId xmlns:a16="http://schemas.microsoft.com/office/drawing/2014/main" id="{C4552F81-B06C-C260-FE20-032C4DC2B6F3}"/>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9" name="Image 11">
              <a:extLst>
                <a:ext uri="{FF2B5EF4-FFF2-40B4-BE49-F238E27FC236}">
                  <a16:creationId xmlns:a16="http://schemas.microsoft.com/office/drawing/2014/main" id="{0D40E7DC-0427-CE18-2476-72303FEE131C}"/>
                </a:ext>
              </a:extLst>
            </p:cNvPr>
            <p:cNvPicPr/>
            <p:nvPr/>
          </p:nvPicPr>
          <p:blipFill>
            <a:blip r:embed="rId5" cstate="print"/>
            <a:stretch>
              <a:fillRect/>
            </a:stretch>
          </p:blipFill>
          <p:spPr>
            <a:xfrm>
              <a:off x="1" y="5181320"/>
              <a:ext cx="518134" cy="518134"/>
            </a:xfrm>
            <a:prstGeom prst="rect">
              <a:avLst/>
            </a:prstGeom>
          </p:spPr>
        </p:pic>
        <p:pic>
          <p:nvPicPr>
            <p:cNvPr id="20" name="Image 12">
              <a:extLst>
                <a:ext uri="{FF2B5EF4-FFF2-40B4-BE49-F238E27FC236}">
                  <a16:creationId xmlns:a16="http://schemas.microsoft.com/office/drawing/2014/main" id="{FEA6314D-5FFA-6E58-E0D0-F519DF6EED50}"/>
                </a:ext>
              </a:extLst>
            </p:cNvPr>
            <p:cNvPicPr/>
            <p:nvPr/>
          </p:nvPicPr>
          <p:blipFill>
            <a:blip r:embed="rId6" cstate="print"/>
            <a:stretch>
              <a:fillRect/>
            </a:stretch>
          </p:blipFill>
          <p:spPr>
            <a:xfrm>
              <a:off x="1" y="518134"/>
              <a:ext cx="518134" cy="1036269"/>
            </a:xfrm>
            <a:prstGeom prst="rect">
              <a:avLst/>
            </a:prstGeom>
          </p:spPr>
        </p:pic>
        <p:sp>
          <p:nvSpPr>
            <p:cNvPr id="21" name="Graphic 13">
              <a:extLst>
                <a:ext uri="{FF2B5EF4-FFF2-40B4-BE49-F238E27FC236}">
                  <a16:creationId xmlns:a16="http://schemas.microsoft.com/office/drawing/2014/main" id="{A25EA36D-5E5D-5DC6-A508-4EBE1D7972CD}"/>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22" name="Graphic 14">
              <a:extLst>
                <a:ext uri="{FF2B5EF4-FFF2-40B4-BE49-F238E27FC236}">
                  <a16:creationId xmlns:a16="http://schemas.microsoft.com/office/drawing/2014/main" id="{059F6117-8571-6169-378D-6D0183F9A8CD}"/>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23" name="Graphic 15">
              <a:extLst>
                <a:ext uri="{FF2B5EF4-FFF2-40B4-BE49-F238E27FC236}">
                  <a16:creationId xmlns:a16="http://schemas.microsoft.com/office/drawing/2014/main" id="{874D6367-46EA-28DF-745F-E54F3A981322}"/>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4" name="Image 16">
              <a:extLst>
                <a:ext uri="{FF2B5EF4-FFF2-40B4-BE49-F238E27FC236}">
                  <a16:creationId xmlns:a16="http://schemas.microsoft.com/office/drawing/2014/main" id="{BD117DE0-A9CB-1847-2B2F-D3AB28E03755}"/>
                </a:ext>
              </a:extLst>
            </p:cNvPr>
            <p:cNvPicPr/>
            <p:nvPr/>
          </p:nvPicPr>
          <p:blipFill>
            <a:blip r:embed="rId7" cstate="print"/>
            <a:stretch>
              <a:fillRect/>
            </a:stretch>
          </p:blipFill>
          <p:spPr>
            <a:xfrm>
              <a:off x="4145052" y="5699531"/>
              <a:ext cx="1554416" cy="518134"/>
            </a:xfrm>
            <a:prstGeom prst="rect">
              <a:avLst/>
            </a:prstGeom>
          </p:spPr>
        </p:pic>
        <p:pic>
          <p:nvPicPr>
            <p:cNvPr id="25" name="Image 17">
              <a:extLst>
                <a:ext uri="{FF2B5EF4-FFF2-40B4-BE49-F238E27FC236}">
                  <a16:creationId xmlns:a16="http://schemas.microsoft.com/office/drawing/2014/main" id="{7DA5313E-4804-B738-F505-B4D1F2DE87C9}"/>
                </a:ext>
              </a:extLst>
            </p:cNvPr>
            <p:cNvPicPr/>
            <p:nvPr/>
          </p:nvPicPr>
          <p:blipFill>
            <a:blip r:embed="rId8" cstate="print"/>
            <a:stretch>
              <a:fillRect/>
            </a:stretch>
          </p:blipFill>
          <p:spPr>
            <a:xfrm>
              <a:off x="1" y="3108782"/>
              <a:ext cx="518134" cy="518134"/>
            </a:xfrm>
            <a:prstGeom prst="rect">
              <a:avLst/>
            </a:prstGeom>
          </p:spPr>
        </p:pic>
        <p:sp>
          <p:nvSpPr>
            <p:cNvPr id="26" name="Graphic 18">
              <a:extLst>
                <a:ext uri="{FF2B5EF4-FFF2-40B4-BE49-F238E27FC236}">
                  <a16:creationId xmlns:a16="http://schemas.microsoft.com/office/drawing/2014/main" id="{3A769F5F-8D82-C7E9-AD79-1CBADEB23242}"/>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7" name="Graphic 19">
              <a:extLst>
                <a:ext uri="{FF2B5EF4-FFF2-40B4-BE49-F238E27FC236}">
                  <a16:creationId xmlns:a16="http://schemas.microsoft.com/office/drawing/2014/main" id="{8E19346B-920E-49A9-6248-5C76950852AA}"/>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8" name="Image 20">
              <a:extLst>
                <a:ext uri="{FF2B5EF4-FFF2-40B4-BE49-F238E27FC236}">
                  <a16:creationId xmlns:a16="http://schemas.microsoft.com/office/drawing/2014/main" id="{95B80F72-3C8C-00FE-5668-1B36C6BFABDF}"/>
                </a:ext>
              </a:extLst>
            </p:cNvPr>
            <p:cNvPicPr/>
            <p:nvPr/>
          </p:nvPicPr>
          <p:blipFill>
            <a:blip r:embed="rId9" cstate="print"/>
            <a:stretch>
              <a:fillRect/>
            </a:stretch>
          </p:blipFill>
          <p:spPr>
            <a:xfrm>
              <a:off x="1" y="4145051"/>
              <a:ext cx="518134" cy="518134"/>
            </a:xfrm>
            <a:prstGeom prst="rect">
              <a:avLst/>
            </a:prstGeom>
          </p:spPr>
        </p:pic>
        <p:sp>
          <p:nvSpPr>
            <p:cNvPr id="29" name="Graphic 21">
              <a:extLst>
                <a:ext uri="{FF2B5EF4-FFF2-40B4-BE49-F238E27FC236}">
                  <a16:creationId xmlns:a16="http://schemas.microsoft.com/office/drawing/2014/main" id="{FF824908-57FB-E7A5-1168-036A2718821D}"/>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30" name="Image 22">
              <a:extLst>
                <a:ext uri="{FF2B5EF4-FFF2-40B4-BE49-F238E27FC236}">
                  <a16:creationId xmlns:a16="http://schemas.microsoft.com/office/drawing/2014/main" id="{87B2F237-5558-9B95-EC62-8C93CBC97951}"/>
                </a:ext>
              </a:extLst>
            </p:cNvPr>
            <p:cNvPicPr/>
            <p:nvPr/>
          </p:nvPicPr>
          <p:blipFill>
            <a:blip r:embed="rId10" cstate="print"/>
            <a:stretch>
              <a:fillRect/>
            </a:stretch>
          </p:blipFill>
          <p:spPr>
            <a:xfrm>
              <a:off x="10880129" y="3108782"/>
              <a:ext cx="518134" cy="518134"/>
            </a:xfrm>
            <a:prstGeom prst="rect">
              <a:avLst/>
            </a:prstGeom>
          </p:spPr>
        </p:pic>
        <p:pic>
          <p:nvPicPr>
            <p:cNvPr id="31" name="Image 23">
              <a:extLst>
                <a:ext uri="{FF2B5EF4-FFF2-40B4-BE49-F238E27FC236}">
                  <a16:creationId xmlns:a16="http://schemas.microsoft.com/office/drawing/2014/main" id="{2F902551-FF9C-48F7-382B-5D981D20385C}"/>
                </a:ext>
              </a:extLst>
            </p:cNvPr>
            <p:cNvPicPr/>
            <p:nvPr/>
          </p:nvPicPr>
          <p:blipFill>
            <a:blip r:embed="rId11" cstate="print"/>
            <a:stretch>
              <a:fillRect/>
            </a:stretch>
          </p:blipFill>
          <p:spPr>
            <a:xfrm>
              <a:off x="10880129" y="4663185"/>
              <a:ext cx="518134" cy="1036269"/>
            </a:xfrm>
            <a:prstGeom prst="rect">
              <a:avLst/>
            </a:prstGeom>
          </p:spPr>
        </p:pic>
        <p:sp>
          <p:nvSpPr>
            <p:cNvPr id="32" name="Graphic 24">
              <a:extLst>
                <a:ext uri="{FF2B5EF4-FFF2-40B4-BE49-F238E27FC236}">
                  <a16:creationId xmlns:a16="http://schemas.microsoft.com/office/drawing/2014/main" id="{2690B2A4-BE76-37C9-39FD-E248426556A6}"/>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25">
              <a:extLst>
                <a:ext uri="{FF2B5EF4-FFF2-40B4-BE49-F238E27FC236}">
                  <a16:creationId xmlns:a16="http://schemas.microsoft.com/office/drawing/2014/main" id="{C192A9B2-0CD2-BDB2-A2B6-16D34B18BB76}"/>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4" name="Image 26">
              <a:extLst>
                <a:ext uri="{FF2B5EF4-FFF2-40B4-BE49-F238E27FC236}">
                  <a16:creationId xmlns:a16="http://schemas.microsoft.com/office/drawing/2014/main" id="{8CEBD09D-06AE-F1F5-98F2-71CE339925F7}"/>
                </a:ext>
              </a:extLst>
            </p:cNvPr>
            <p:cNvPicPr/>
            <p:nvPr/>
          </p:nvPicPr>
          <p:blipFill>
            <a:blip r:embed="rId12" cstate="print"/>
            <a:stretch>
              <a:fillRect/>
            </a:stretch>
          </p:blipFill>
          <p:spPr>
            <a:xfrm>
              <a:off x="10880129" y="4145051"/>
              <a:ext cx="518134" cy="518134"/>
            </a:xfrm>
            <a:prstGeom prst="rect">
              <a:avLst/>
            </a:prstGeom>
          </p:spPr>
        </p:pic>
        <p:pic>
          <p:nvPicPr>
            <p:cNvPr id="35" name="Image 27">
              <a:extLst>
                <a:ext uri="{FF2B5EF4-FFF2-40B4-BE49-F238E27FC236}">
                  <a16:creationId xmlns:a16="http://schemas.microsoft.com/office/drawing/2014/main" id="{21B65F5C-4837-A507-740E-3E2183E5805B}"/>
                </a:ext>
              </a:extLst>
            </p:cNvPr>
            <p:cNvPicPr/>
            <p:nvPr/>
          </p:nvPicPr>
          <p:blipFill>
            <a:blip r:embed="rId13" cstate="print"/>
            <a:stretch>
              <a:fillRect/>
            </a:stretch>
          </p:blipFill>
          <p:spPr>
            <a:xfrm>
              <a:off x="10880129" y="2072525"/>
              <a:ext cx="518134" cy="518134"/>
            </a:xfrm>
            <a:prstGeom prst="rect">
              <a:avLst/>
            </a:prstGeom>
          </p:spPr>
        </p:pic>
        <p:pic>
          <p:nvPicPr>
            <p:cNvPr id="36" name="Image 28">
              <a:extLst>
                <a:ext uri="{FF2B5EF4-FFF2-40B4-BE49-F238E27FC236}">
                  <a16:creationId xmlns:a16="http://schemas.microsoft.com/office/drawing/2014/main" id="{93EB0F61-95FD-F5D7-541E-63C66D86D4A4}"/>
                </a:ext>
              </a:extLst>
            </p:cNvPr>
            <p:cNvPicPr/>
            <p:nvPr/>
          </p:nvPicPr>
          <p:blipFill>
            <a:blip r:embed="rId14" cstate="print"/>
            <a:stretch>
              <a:fillRect/>
            </a:stretch>
          </p:blipFill>
          <p:spPr>
            <a:xfrm>
              <a:off x="10880129" y="518134"/>
              <a:ext cx="518134" cy="518134"/>
            </a:xfrm>
            <a:prstGeom prst="rect">
              <a:avLst/>
            </a:prstGeom>
          </p:spPr>
        </p:pic>
        <p:sp>
          <p:nvSpPr>
            <p:cNvPr id="37" name="Graphic 29">
              <a:extLst>
                <a:ext uri="{FF2B5EF4-FFF2-40B4-BE49-F238E27FC236}">
                  <a16:creationId xmlns:a16="http://schemas.microsoft.com/office/drawing/2014/main" id="{EF89430D-956E-B217-EBA7-11658903FE12}"/>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0">
              <a:extLst>
                <a:ext uri="{FF2B5EF4-FFF2-40B4-BE49-F238E27FC236}">
                  <a16:creationId xmlns:a16="http://schemas.microsoft.com/office/drawing/2014/main" id="{FC6602C8-41C6-0BCF-6E1C-05FAFCA875AF}"/>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9" name="Graphic 31">
              <a:extLst>
                <a:ext uri="{FF2B5EF4-FFF2-40B4-BE49-F238E27FC236}">
                  <a16:creationId xmlns:a16="http://schemas.microsoft.com/office/drawing/2014/main" id="{24C51795-08F9-9D75-C129-61E3B163D45D}"/>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40" name="Image 32">
              <a:extLst>
                <a:ext uri="{FF2B5EF4-FFF2-40B4-BE49-F238E27FC236}">
                  <a16:creationId xmlns:a16="http://schemas.microsoft.com/office/drawing/2014/main" id="{96BC1421-2490-974A-CBCF-E8D39D83B031}"/>
                </a:ext>
              </a:extLst>
            </p:cNvPr>
            <p:cNvPicPr/>
            <p:nvPr/>
          </p:nvPicPr>
          <p:blipFill>
            <a:blip r:embed="rId15" cstate="print"/>
            <a:stretch>
              <a:fillRect/>
            </a:stretch>
          </p:blipFill>
          <p:spPr>
            <a:xfrm>
              <a:off x="10361982" y="5699531"/>
              <a:ext cx="1036281" cy="518134"/>
            </a:xfrm>
            <a:prstGeom prst="rect">
              <a:avLst/>
            </a:prstGeom>
          </p:spPr>
        </p:pic>
        <p:sp>
          <p:nvSpPr>
            <p:cNvPr id="41" name="Graphic 33">
              <a:extLst>
                <a:ext uri="{FF2B5EF4-FFF2-40B4-BE49-F238E27FC236}">
                  <a16:creationId xmlns:a16="http://schemas.microsoft.com/office/drawing/2014/main" id="{FFAAEA76-687C-F126-29BF-F42C448E734E}"/>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2" name="Graphic 34">
              <a:extLst>
                <a:ext uri="{FF2B5EF4-FFF2-40B4-BE49-F238E27FC236}">
                  <a16:creationId xmlns:a16="http://schemas.microsoft.com/office/drawing/2014/main" id="{18B780D0-3417-E5ED-4ABA-601B223297C3}"/>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35">
              <a:extLst>
                <a:ext uri="{FF2B5EF4-FFF2-40B4-BE49-F238E27FC236}">
                  <a16:creationId xmlns:a16="http://schemas.microsoft.com/office/drawing/2014/main" id="{5D5CBF4B-C6E7-3C4A-87EF-E1AFA3E0DE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44" name="Graphic 36">
              <a:extLst>
                <a:ext uri="{FF2B5EF4-FFF2-40B4-BE49-F238E27FC236}">
                  <a16:creationId xmlns:a16="http://schemas.microsoft.com/office/drawing/2014/main" id="{C36FD499-646B-FFE2-CB51-EACEE6373EF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5" name="Graphic 37">
              <a:extLst>
                <a:ext uri="{FF2B5EF4-FFF2-40B4-BE49-F238E27FC236}">
                  <a16:creationId xmlns:a16="http://schemas.microsoft.com/office/drawing/2014/main" id="{CE845498-6F7F-D65B-DC03-069DFA01E2E5}"/>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6" name="Graphic 38">
              <a:extLst>
                <a:ext uri="{FF2B5EF4-FFF2-40B4-BE49-F238E27FC236}">
                  <a16:creationId xmlns:a16="http://schemas.microsoft.com/office/drawing/2014/main" id="{984F19AE-3FFD-EDF0-0BBD-81B2360EC7C1}"/>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7" name="Graphic 39">
              <a:extLst>
                <a:ext uri="{FF2B5EF4-FFF2-40B4-BE49-F238E27FC236}">
                  <a16:creationId xmlns:a16="http://schemas.microsoft.com/office/drawing/2014/main" id="{C91829D3-5F2E-F94F-4439-C8111DA15DAB}"/>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8" name="Graphic 40">
              <a:extLst>
                <a:ext uri="{FF2B5EF4-FFF2-40B4-BE49-F238E27FC236}">
                  <a16:creationId xmlns:a16="http://schemas.microsoft.com/office/drawing/2014/main" id="{07670861-4B3D-E00C-B3FF-1661CC4C761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9" name="Image 41">
              <a:extLst>
                <a:ext uri="{FF2B5EF4-FFF2-40B4-BE49-F238E27FC236}">
                  <a16:creationId xmlns:a16="http://schemas.microsoft.com/office/drawing/2014/main" id="{7976FFBE-0C24-B06A-F5D7-F37B32F3293F}"/>
                </a:ext>
              </a:extLst>
            </p:cNvPr>
            <p:cNvPicPr/>
            <p:nvPr/>
          </p:nvPicPr>
          <p:blipFill>
            <a:blip r:embed="rId16" cstate="print"/>
            <a:stretch>
              <a:fillRect/>
            </a:stretch>
          </p:blipFill>
          <p:spPr>
            <a:xfrm>
              <a:off x="6735014" y="5699531"/>
              <a:ext cx="518134" cy="518134"/>
            </a:xfrm>
            <a:prstGeom prst="rect">
              <a:avLst/>
            </a:prstGeom>
          </p:spPr>
        </p:pic>
        <p:sp>
          <p:nvSpPr>
            <p:cNvPr id="50" name="Graphic 42">
              <a:extLst>
                <a:ext uri="{FF2B5EF4-FFF2-40B4-BE49-F238E27FC236}">
                  <a16:creationId xmlns:a16="http://schemas.microsoft.com/office/drawing/2014/main" id="{704DCB12-2F57-99FC-C563-F1811C2FFFF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1" name="Image 43">
              <a:extLst>
                <a:ext uri="{FF2B5EF4-FFF2-40B4-BE49-F238E27FC236}">
                  <a16:creationId xmlns:a16="http://schemas.microsoft.com/office/drawing/2014/main" id="{BDAEDBB7-7A97-3B50-0AD5-97FF92091E38}"/>
                </a:ext>
              </a:extLst>
            </p:cNvPr>
            <p:cNvPicPr/>
            <p:nvPr/>
          </p:nvPicPr>
          <p:blipFill>
            <a:blip r:embed="rId17" cstate="print"/>
            <a:stretch>
              <a:fillRect/>
            </a:stretch>
          </p:blipFill>
          <p:spPr>
            <a:xfrm>
              <a:off x="7253148" y="5699531"/>
              <a:ext cx="1036281" cy="518134"/>
            </a:xfrm>
            <a:prstGeom prst="rect">
              <a:avLst/>
            </a:prstGeom>
          </p:spPr>
        </p:pic>
        <p:sp>
          <p:nvSpPr>
            <p:cNvPr id="52" name="Graphic 44">
              <a:extLst>
                <a:ext uri="{FF2B5EF4-FFF2-40B4-BE49-F238E27FC236}">
                  <a16:creationId xmlns:a16="http://schemas.microsoft.com/office/drawing/2014/main" id="{268DF3B8-A2C5-BCF3-6E77-306F1AD3BE0D}"/>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53" name="Image 45">
              <a:extLst>
                <a:ext uri="{FF2B5EF4-FFF2-40B4-BE49-F238E27FC236}">
                  <a16:creationId xmlns:a16="http://schemas.microsoft.com/office/drawing/2014/main" id="{1BC1E6E2-0427-9085-984E-11C05A56E89A}"/>
                </a:ext>
              </a:extLst>
            </p:cNvPr>
            <p:cNvPicPr/>
            <p:nvPr/>
          </p:nvPicPr>
          <p:blipFill>
            <a:blip r:embed="rId2" cstate="print"/>
            <a:stretch>
              <a:fillRect/>
            </a:stretch>
          </p:blipFill>
          <p:spPr>
            <a:xfrm>
              <a:off x="2590662" y="0"/>
              <a:ext cx="518132" cy="518134"/>
            </a:xfrm>
            <a:prstGeom prst="rect">
              <a:avLst/>
            </a:prstGeom>
          </p:spPr>
        </p:pic>
        <p:sp>
          <p:nvSpPr>
            <p:cNvPr id="54" name="Graphic 46">
              <a:extLst>
                <a:ext uri="{FF2B5EF4-FFF2-40B4-BE49-F238E27FC236}">
                  <a16:creationId xmlns:a16="http://schemas.microsoft.com/office/drawing/2014/main" id="{834FF805-363B-E381-0419-AFE2D16EDB86}"/>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5" name="Graphic 47">
              <a:extLst>
                <a:ext uri="{FF2B5EF4-FFF2-40B4-BE49-F238E27FC236}">
                  <a16:creationId xmlns:a16="http://schemas.microsoft.com/office/drawing/2014/main" id="{ADCD42F0-33AB-92DB-E212-7FC44CAA7D62}"/>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6" name="Graphic 48">
              <a:extLst>
                <a:ext uri="{FF2B5EF4-FFF2-40B4-BE49-F238E27FC236}">
                  <a16:creationId xmlns:a16="http://schemas.microsoft.com/office/drawing/2014/main" id="{FCEF4ED1-E43D-69C7-D2B5-65FB0C9C9A77}"/>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7" name="Image 49">
              <a:extLst>
                <a:ext uri="{FF2B5EF4-FFF2-40B4-BE49-F238E27FC236}">
                  <a16:creationId xmlns:a16="http://schemas.microsoft.com/office/drawing/2014/main" id="{425E831B-C193-0D37-606B-7AE87020C14B}"/>
                </a:ext>
              </a:extLst>
            </p:cNvPr>
            <p:cNvPicPr/>
            <p:nvPr/>
          </p:nvPicPr>
          <p:blipFill>
            <a:blip r:embed="rId18" cstate="print"/>
            <a:stretch>
              <a:fillRect/>
            </a:stretch>
          </p:blipFill>
          <p:spPr>
            <a:xfrm>
              <a:off x="4145065" y="0"/>
              <a:ext cx="1036256" cy="518134"/>
            </a:xfrm>
            <a:prstGeom prst="rect">
              <a:avLst/>
            </a:prstGeom>
          </p:spPr>
        </p:pic>
        <p:sp>
          <p:nvSpPr>
            <p:cNvPr id="58" name="Graphic 50">
              <a:extLst>
                <a:ext uri="{FF2B5EF4-FFF2-40B4-BE49-F238E27FC236}">
                  <a16:creationId xmlns:a16="http://schemas.microsoft.com/office/drawing/2014/main" id="{59470D4F-03AA-2CEA-3085-EDAA309E9068}"/>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9" name="Image 51">
              <a:extLst>
                <a:ext uri="{FF2B5EF4-FFF2-40B4-BE49-F238E27FC236}">
                  <a16:creationId xmlns:a16="http://schemas.microsoft.com/office/drawing/2014/main" id="{2B24A866-49EC-0477-8B72-9AAE235A23FB}"/>
                </a:ext>
              </a:extLst>
            </p:cNvPr>
            <p:cNvPicPr/>
            <p:nvPr/>
          </p:nvPicPr>
          <p:blipFill>
            <a:blip r:embed="rId3" cstate="print"/>
            <a:stretch>
              <a:fillRect/>
            </a:stretch>
          </p:blipFill>
          <p:spPr>
            <a:xfrm>
              <a:off x="518135" y="0"/>
              <a:ext cx="518134" cy="518134"/>
            </a:xfrm>
            <a:prstGeom prst="rect">
              <a:avLst/>
            </a:prstGeom>
          </p:spPr>
        </p:pic>
        <p:pic>
          <p:nvPicPr>
            <p:cNvPr id="60" name="Image 52">
              <a:extLst>
                <a:ext uri="{FF2B5EF4-FFF2-40B4-BE49-F238E27FC236}">
                  <a16:creationId xmlns:a16="http://schemas.microsoft.com/office/drawing/2014/main" id="{7FB64D98-4ACE-F86B-8151-559D80DA4EFA}"/>
                </a:ext>
              </a:extLst>
            </p:cNvPr>
            <p:cNvPicPr/>
            <p:nvPr/>
          </p:nvPicPr>
          <p:blipFill>
            <a:blip r:embed="rId4" cstate="print"/>
            <a:stretch>
              <a:fillRect/>
            </a:stretch>
          </p:blipFill>
          <p:spPr>
            <a:xfrm>
              <a:off x="1036270" y="0"/>
              <a:ext cx="1036269" cy="518134"/>
            </a:xfrm>
            <a:prstGeom prst="rect">
              <a:avLst/>
            </a:prstGeom>
          </p:spPr>
        </p:pic>
        <p:sp>
          <p:nvSpPr>
            <p:cNvPr id="61" name="Graphic 53">
              <a:extLst>
                <a:ext uri="{FF2B5EF4-FFF2-40B4-BE49-F238E27FC236}">
                  <a16:creationId xmlns:a16="http://schemas.microsoft.com/office/drawing/2014/main" id="{1C2DD963-82F0-410D-E990-EB1B096F91CE}"/>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2" name="Graphic 54">
              <a:extLst>
                <a:ext uri="{FF2B5EF4-FFF2-40B4-BE49-F238E27FC236}">
                  <a16:creationId xmlns:a16="http://schemas.microsoft.com/office/drawing/2014/main" id="{98EF6345-2CB4-EE7E-9FE6-C8431BCA8207}"/>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63" name="Image 55">
              <a:extLst>
                <a:ext uri="{FF2B5EF4-FFF2-40B4-BE49-F238E27FC236}">
                  <a16:creationId xmlns:a16="http://schemas.microsoft.com/office/drawing/2014/main" id="{97F473AF-A0D1-2126-00F8-09A6A9E6DE31}"/>
                </a:ext>
              </a:extLst>
            </p:cNvPr>
            <p:cNvPicPr/>
            <p:nvPr/>
          </p:nvPicPr>
          <p:blipFill>
            <a:blip r:embed="rId2" cstate="print"/>
            <a:stretch>
              <a:fillRect/>
            </a:stretch>
          </p:blipFill>
          <p:spPr>
            <a:xfrm>
              <a:off x="5699456" y="0"/>
              <a:ext cx="518134" cy="518134"/>
            </a:xfrm>
            <a:prstGeom prst="rect">
              <a:avLst/>
            </a:prstGeom>
          </p:spPr>
        </p:pic>
        <p:sp>
          <p:nvSpPr>
            <p:cNvPr id="64" name="Graphic 56">
              <a:extLst>
                <a:ext uri="{FF2B5EF4-FFF2-40B4-BE49-F238E27FC236}">
                  <a16:creationId xmlns:a16="http://schemas.microsoft.com/office/drawing/2014/main" id="{128C2806-0EF9-B513-8C3B-E2CB2ED1A268}"/>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5" name="Image 57">
              <a:extLst>
                <a:ext uri="{FF2B5EF4-FFF2-40B4-BE49-F238E27FC236}">
                  <a16:creationId xmlns:a16="http://schemas.microsoft.com/office/drawing/2014/main" id="{49137934-7415-A4EE-BD36-D719D1BD03AF}"/>
                </a:ext>
              </a:extLst>
            </p:cNvPr>
            <p:cNvPicPr/>
            <p:nvPr/>
          </p:nvPicPr>
          <p:blipFill>
            <a:blip r:embed="rId19" cstate="print"/>
            <a:stretch>
              <a:fillRect/>
            </a:stretch>
          </p:blipFill>
          <p:spPr>
            <a:xfrm>
              <a:off x="1" y="0"/>
              <a:ext cx="518132" cy="518134"/>
            </a:xfrm>
            <a:prstGeom prst="rect">
              <a:avLst/>
            </a:prstGeom>
          </p:spPr>
        </p:pic>
        <p:sp>
          <p:nvSpPr>
            <p:cNvPr id="66" name="Graphic 58">
              <a:extLst>
                <a:ext uri="{FF2B5EF4-FFF2-40B4-BE49-F238E27FC236}">
                  <a16:creationId xmlns:a16="http://schemas.microsoft.com/office/drawing/2014/main" id="{7868683E-A437-CAE0-CB40-821D7DA4C59E}"/>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7" name="Graphic 59">
              <a:extLst>
                <a:ext uri="{FF2B5EF4-FFF2-40B4-BE49-F238E27FC236}">
                  <a16:creationId xmlns:a16="http://schemas.microsoft.com/office/drawing/2014/main" id="{4F245FD0-86B9-D704-2215-7C6646D7FA3C}"/>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8" name="Image 60">
              <a:extLst>
                <a:ext uri="{FF2B5EF4-FFF2-40B4-BE49-F238E27FC236}">
                  <a16:creationId xmlns:a16="http://schemas.microsoft.com/office/drawing/2014/main" id="{C7FA66C0-40A4-F2BB-43C4-8D3D7708DB5E}"/>
                </a:ext>
              </a:extLst>
            </p:cNvPr>
            <p:cNvPicPr/>
            <p:nvPr/>
          </p:nvPicPr>
          <p:blipFill>
            <a:blip r:embed="rId20" cstate="print"/>
            <a:stretch>
              <a:fillRect/>
            </a:stretch>
          </p:blipFill>
          <p:spPr>
            <a:xfrm>
              <a:off x="6735725" y="0"/>
              <a:ext cx="1554391" cy="518134"/>
            </a:xfrm>
            <a:prstGeom prst="rect">
              <a:avLst/>
            </a:prstGeom>
          </p:spPr>
        </p:pic>
        <p:pic>
          <p:nvPicPr>
            <p:cNvPr id="69" name="Image 61">
              <a:extLst>
                <a:ext uri="{FF2B5EF4-FFF2-40B4-BE49-F238E27FC236}">
                  <a16:creationId xmlns:a16="http://schemas.microsoft.com/office/drawing/2014/main" id="{2114905B-D92C-3150-6F1D-F08F8039C27C}"/>
                </a:ext>
              </a:extLst>
            </p:cNvPr>
            <p:cNvPicPr/>
            <p:nvPr/>
          </p:nvPicPr>
          <p:blipFill>
            <a:blip r:embed="rId21" cstate="print"/>
            <a:stretch>
              <a:fillRect/>
            </a:stretch>
          </p:blipFill>
          <p:spPr>
            <a:xfrm>
              <a:off x="10361982" y="0"/>
              <a:ext cx="518134" cy="518134"/>
            </a:xfrm>
            <a:prstGeom prst="rect">
              <a:avLst/>
            </a:prstGeom>
          </p:spPr>
        </p:pic>
        <p:sp>
          <p:nvSpPr>
            <p:cNvPr id="70" name="Graphic 62">
              <a:extLst>
                <a:ext uri="{FF2B5EF4-FFF2-40B4-BE49-F238E27FC236}">
                  <a16:creationId xmlns:a16="http://schemas.microsoft.com/office/drawing/2014/main" id="{4553C853-C531-4F7C-B360-87B4A1B3060D}"/>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71" name="Graphic 63">
              <a:extLst>
                <a:ext uri="{FF2B5EF4-FFF2-40B4-BE49-F238E27FC236}">
                  <a16:creationId xmlns:a16="http://schemas.microsoft.com/office/drawing/2014/main" id="{3A3D2054-E777-FA0E-6314-DA768A1D429A}"/>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2" name="Graphic 64">
              <a:extLst>
                <a:ext uri="{FF2B5EF4-FFF2-40B4-BE49-F238E27FC236}">
                  <a16:creationId xmlns:a16="http://schemas.microsoft.com/office/drawing/2014/main" id="{D8769E1B-58E1-CFB3-5F2D-E69BF1033592}"/>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3" name="Graphic 65">
              <a:extLst>
                <a:ext uri="{FF2B5EF4-FFF2-40B4-BE49-F238E27FC236}">
                  <a16:creationId xmlns:a16="http://schemas.microsoft.com/office/drawing/2014/main" id="{3BE24B90-5188-CF49-5E0A-44866E9196DC}"/>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74" name="Graphic 66">
              <a:extLst>
                <a:ext uri="{FF2B5EF4-FFF2-40B4-BE49-F238E27FC236}">
                  <a16:creationId xmlns:a16="http://schemas.microsoft.com/office/drawing/2014/main" id="{2D3CA504-EA74-8682-3BA8-BD0A95EB8AAA}"/>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5" name="Graphic 67">
              <a:extLst>
                <a:ext uri="{FF2B5EF4-FFF2-40B4-BE49-F238E27FC236}">
                  <a16:creationId xmlns:a16="http://schemas.microsoft.com/office/drawing/2014/main" id="{C146530B-A4C4-5DE0-5F8D-02DEC5DEAB79}"/>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6" name="Image 68">
              <a:extLst>
                <a:ext uri="{FF2B5EF4-FFF2-40B4-BE49-F238E27FC236}">
                  <a16:creationId xmlns:a16="http://schemas.microsoft.com/office/drawing/2014/main" id="{931DAD23-9CC4-E7FD-E1A0-98134FD63714}"/>
                </a:ext>
              </a:extLst>
            </p:cNvPr>
            <p:cNvPicPr/>
            <p:nvPr/>
          </p:nvPicPr>
          <p:blipFill>
            <a:blip r:embed="rId22" cstate="print"/>
            <a:stretch>
              <a:fillRect/>
            </a:stretch>
          </p:blipFill>
          <p:spPr>
            <a:xfrm>
              <a:off x="1" y="5699455"/>
              <a:ext cx="518134" cy="518134"/>
            </a:xfrm>
            <a:prstGeom prst="rect">
              <a:avLst/>
            </a:prstGeom>
          </p:spPr>
        </p:pic>
      </p:grpSp>
      <p:sp>
        <p:nvSpPr>
          <p:cNvPr id="78" name="Metin Yer Tutucusu 77">
            <a:extLst>
              <a:ext uri="{FF2B5EF4-FFF2-40B4-BE49-F238E27FC236}">
                <a16:creationId xmlns:a16="http://schemas.microsoft.com/office/drawing/2014/main" id="{1589AC71-DBF1-30F5-0C60-D3C9FD69C7F8}"/>
              </a:ext>
            </a:extLst>
          </p:cNvPr>
          <p:cNvSpPr>
            <a:spLocks noGrp="1"/>
          </p:cNvSpPr>
          <p:nvPr>
            <p:ph type="body" idx="1"/>
          </p:nvPr>
        </p:nvSpPr>
        <p:spPr/>
        <p:txBody>
          <a:bodyPr/>
          <a:lstStyle/>
          <a:p>
            <a:r>
              <a:rPr lang="tr-TR" dirty="0">
                <a:solidFill>
                  <a:schemeClr val="accent2">
                    <a:lumMod val="75000"/>
                  </a:schemeClr>
                </a:solidFill>
              </a:rPr>
              <a:t>HONESTY</a:t>
            </a:r>
          </a:p>
          <a:p>
            <a:endParaRPr lang="tr-TR" dirty="0"/>
          </a:p>
        </p:txBody>
      </p:sp>
      <p:pic>
        <p:nvPicPr>
          <p:cNvPr id="84" name="İçerik Yer Tutucusu 83">
            <a:extLst>
              <a:ext uri="{FF2B5EF4-FFF2-40B4-BE49-F238E27FC236}">
                <a16:creationId xmlns:a16="http://schemas.microsoft.com/office/drawing/2014/main" id="{93AACA72-FDD6-6BBC-BC60-82D738117EE4}"/>
              </a:ext>
            </a:extLst>
          </p:cNvPr>
          <p:cNvPicPr>
            <a:picLocks noGrp="1" noChangeAspect="1"/>
          </p:cNvPicPr>
          <p:nvPr>
            <p:ph sz="quarter" idx="4"/>
          </p:nvPr>
        </p:nvPicPr>
        <p:blipFill>
          <a:blip r:embed="rId23">
            <a:extLst>
              <a:ext uri="{28A0092B-C50C-407E-A947-70E740481C1C}">
                <a14:useLocalDpi xmlns:a14="http://schemas.microsoft.com/office/drawing/2010/main" val="0"/>
              </a:ext>
            </a:extLst>
          </a:blip>
          <a:stretch>
            <a:fillRect/>
          </a:stretch>
        </p:blipFill>
        <p:spPr>
          <a:xfrm>
            <a:off x="6622881" y="2689370"/>
            <a:ext cx="4388934" cy="1950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Metin kutusu 1">
            <a:extLst>
              <a:ext uri="{FF2B5EF4-FFF2-40B4-BE49-F238E27FC236}">
                <a16:creationId xmlns:a16="http://schemas.microsoft.com/office/drawing/2014/main" id="{43EE55C1-7336-14F7-1F3D-E35ADF109DDF}"/>
              </a:ext>
            </a:extLst>
          </p:cNvPr>
          <p:cNvSpPr txBox="1"/>
          <p:nvPr/>
        </p:nvSpPr>
        <p:spPr>
          <a:xfrm>
            <a:off x="815281" y="2093119"/>
            <a:ext cx="5806934" cy="3970318"/>
          </a:xfrm>
          <a:prstGeom prst="rect">
            <a:avLst/>
          </a:prstGeom>
          <a:noFill/>
        </p:spPr>
        <p:txBody>
          <a:bodyPr wrap="square" rtlCol="0">
            <a:spAutoFit/>
          </a:bodyPr>
          <a:lstStyle/>
          <a:p>
            <a:r>
              <a:rPr lang="en-US" dirty="0">
                <a:effectLst/>
                <a:latin typeface="+mj-lt"/>
                <a:ea typeface="Cambria" panose="02040503050406030204" pitchFamily="18" charset="0"/>
                <a:cs typeface="Cambria" panose="02040503050406030204" pitchFamily="18" charset="0"/>
              </a:rPr>
              <a:t>What does it mean to me?</a:t>
            </a:r>
            <a:endParaRPr lang="tr-TR" dirty="0">
              <a:effectLst/>
              <a:latin typeface="+mj-lt"/>
              <a:ea typeface="Cambria" panose="02040503050406030204" pitchFamily="18" charset="0"/>
              <a:cs typeface="Cambria" panose="02040503050406030204" pitchFamily="18" charset="0"/>
            </a:endParaRPr>
          </a:p>
          <a:p>
            <a:endParaRPr lang="tr-TR" dirty="0">
              <a:effectLst/>
              <a:latin typeface="+mj-lt"/>
              <a:ea typeface="Cambria" panose="02040503050406030204" pitchFamily="18" charset="0"/>
              <a:cs typeface="Cambria" panose="02040503050406030204" pitchFamily="18" charset="0"/>
            </a:endParaRPr>
          </a:p>
          <a:p>
            <a:pPr marL="285750" indent="-285750">
              <a:buFont typeface="Arial" panose="020B0604020202020204" pitchFamily="34" charset="0"/>
              <a:buChar char="•"/>
            </a:pPr>
            <a:r>
              <a:rPr lang="en-US" dirty="0">
                <a:latin typeface="+mj-lt"/>
              </a:rPr>
              <a:t>Make realistic promises and keep them.</a:t>
            </a:r>
            <a:endParaRPr lang="tr-TR" dirty="0">
              <a:latin typeface="+mj-lt"/>
            </a:endParaRPr>
          </a:p>
          <a:p>
            <a:endParaRPr lang="tr-TR" dirty="0">
              <a:latin typeface="+mj-lt"/>
            </a:endParaRPr>
          </a:p>
          <a:p>
            <a:pPr marL="285750" indent="-285750">
              <a:buFont typeface="Arial" panose="020B0604020202020204" pitchFamily="34" charset="0"/>
              <a:buChar char="•"/>
            </a:pPr>
            <a:r>
              <a:rPr lang="tr-TR" dirty="0">
                <a:latin typeface="+mj-lt"/>
              </a:rPr>
              <a:t>Be honest and respectful.</a:t>
            </a:r>
          </a:p>
          <a:p>
            <a:endParaRPr lang="tr-TR" dirty="0">
              <a:latin typeface="+mj-lt"/>
            </a:endParaRPr>
          </a:p>
          <a:p>
            <a:pPr marL="285750" indent="-285750">
              <a:buFont typeface="Arial" panose="020B0604020202020204" pitchFamily="34" charset="0"/>
              <a:buChar char="•"/>
            </a:pPr>
            <a:r>
              <a:rPr lang="tr-TR" dirty="0">
                <a:latin typeface="+mj-lt"/>
              </a:rPr>
              <a:t>Give honest positive feedback.</a:t>
            </a:r>
          </a:p>
          <a:p>
            <a:endParaRPr lang="tr-TR" dirty="0">
              <a:latin typeface="+mj-lt"/>
            </a:endParaRPr>
          </a:p>
          <a:p>
            <a:pPr marL="285750" indent="-285750">
              <a:buFont typeface="Arial" panose="020B0604020202020204" pitchFamily="34" charset="0"/>
              <a:buChar char="•"/>
            </a:pPr>
            <a:r>
              <a:rPr lang="en-US" dirty="0">
                <a:latin typeface="+mj-lt"/>
              </a:rPr>
              <a:t>Give honest negative feedback, give constructive criticism without hurting the staff or breaking politeness.</a:t>
            </a:r>
            <a:endParaRPr lang="tr-TR" dirty="0">
              <a:latin typeface="+mj-lt"/>
            </a:endParaRPr>
          </a:p>
          <a:p>
            <a:endParaRPr lang="tr-TR" dirty="0">
              <a:latin typeface="+mj-lt"/>
            </a:endParaRPr>
          </a:p>
          <a:p>
            <a:pPr marL="285750" indent="-285750">
              <a:buFont typeface="Arial" panose="020B0604020202020204" pitchFamily="34" charset="0"/>
              <a:buChar char="•"/>
            </a:pPr>
            <a:r>
              <a:rPr lang="tr-TR" dirty="0">
                <a:latin typeface="+mj-lt"/>
              </a:rPr>
              <a:t>Encourage positive behavior.</a:t>
            </a:r>
          </a:p>
          <a:p>
            <a:endParaRPr lang="tr-TR" dirty="0">
              <a:latin typeface="+mj-lt"/>
            </a:endParaRPr>
          </a:p>
          <a:p>
            <a:pPr marL="285750" indent="-285750">
              <a:buFont typeface="Arial" panose="020B0604020202020204" pitchFamily="34" charset="0"/>
              <a:buChar char="•"/>
            </a:pPr>
            <a:r>
              <a:rPr lang="en-US" dirty="0">
                <a:latin typeface="+mj-lt"/>
              </a:rPr>
              <a:t>Be willing to admit you're wrong.</a:t>
            </a:r>
            <a:endParaRPr lang="tr-TR" sz="2000" dirty="0">
              <a:latin typeface="+mj-lt"/>
            </a:endParaRPr>
          </a:p>
        </p:txBody>
      </p:sp>
    </p:spTree>
    <p:extLst>
      <p:ext uri="{BB962C8B-B14F-4D97-AF65-F5344CB8AC3E}">
        <p14:creationId xmlns:p14="http://schemas.microsoft.com/office/powerpoint/2010/main" val="377835277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6845</TotalTime>
  <Words>2797</Words>
  <Application>Microsoft Office PowerPoint</Application>
  <PresentationFormat>Geniş ekran</PresentationFormat>
  <Paragraphs>403</Paragraphs>
  <Slides>51</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51</vt:i4>
      </vt:variant>
    </vt:vector>
  </HeadingPairs>
  <TitlesOfParts>
    <vt:vector size="60" baseType="lpstr">
      <vt:lpstr>Arial</vt:lpstr>
      <vt:lpstr>Arial Rounded MT Bold</vt:lpstr>
      <vt:lpstr>Calibri</vt:lpstr>
      <vt:lpstr>Calibri GÖVDE</vt:lpstr>
      <vt:lpstr>Calibri Light</vt:lpstr>
      <vt:lpstr>Cambria</vt:lpstr>
      <vt:lpstr>Times New Roman</vt:lpstr>
      <vt:lpstr>Wingdings</vt:lpstr>
      <vt:lpstr>Office Teması</vt:lpstr>
      <vt:lpstr>ORIENTATION PRESANTATION</vt:lpstr>
      <vt:lpstr>PowerPoint Sunusu</vt:lpstr>
      <vt:lpstr>PowerPoint Sunusu</vt:lpstr>
      <vt:lpstr>PowerPoint Sunusu</vt:lpstr>
      <vt:lpstr>PowerPoint Sunusu</vt:lpstr>
      <vt:lpstr>OUR VISION</vt:lpstr>
      <vt:lpstr>OUR PRINCIPLES</vt:lpstr>
      <vt:lpstr>OUR ETHNO BELEK VALUES</vt:lpstr>
      <vt:lpstr>OUR ETHNO BELEK VALUES</vt:lpstr>
      <vt:lpstr>OUR ETHNO BELEK VALUES</vt:lpstr>
      <vt:lpstr>OUR ETHNO BELEK VALUES</vt:lpstr>
      <vt:lpstr>Always Remember  </vt:lpstr>
      <vt:lpstr>PowerPoint Sunusu</vt:lpstr>
      <vt:lpstr>DURING WORK;</vt:lpstr>
      <vt:lpstr>DURING WORK;</vt:lpstr>
      <vt:lpstr>DURING WORK;</vt:lpstr>
      <vt:lpstr>During Work…</vt:lpstr>
      <vt:lpstr>We Must Pay Attention!</vt:lpstr>
      <vt:lpstr>We Must Pay Attention!</vt:lpstr>
      <vt:lpstr>We Must Pay Attention!</vt:lpstr>
      <vt:lpstr>WHAT TO DO IN CASE OF FIRE Did you notice smoke or fire..</vt:lpstr>
      <vt:lpstr>How to Prevent Fire?</vt:lpstr>
      <vt:lpstr>DRESSING ROOM RULES</vt:lpstr>
      <vt:lpstr>DRESSING ROOM RULES</vt:lpstr>
      <vt:lpstr>DRESSING ROOM RULES</vt:lpstr>
      <vt:lpstr>DRESSING ROOM CABINET LOCK</vt:lpstr>
      <vt:lpstr>APPEARANCE RULES</vt:lpstr>
      <vt:lpstr>APPEARANCE RULES</vt:lpstr>
      <vt:lpstr>UNIFORM RULES</vt:lpstr>
      <vt:lpstr>EMPLOYEE NAME TAG</vt:lpstr>
      <vt:lpstr>EMPLOYEE NAME TAG</vt:lpstr>
      <vt:lpstr>PDKS SYSTEM</vt:lpstr>
      <vt:lpstr>DISCIPLINARY RULES</vt:lpstr>
      <vt:lpstr>WORK CALENDAR and WORKING HOURS:</vt:lpstr>
      <vt:lpstr>WORK CALENDAR and WORKING HOURS:</vt:lpstr>
      <vt:lpstr>PowerPoint Sunusu</vt:lpstr>
      <vt:lpstr>PowerPoint Sunusu</vt:lpstr>
      <vt:lpstr>PowerPoint Sunusu</vt:lpstr>
      <vt:lpstr>PowerPoint Sunusu</vt:lpstr>
      <vt:lpstr>PowerPoint Sunusu</vt:lpstr>
      <vt:lpstr>PowerPoint Sunusu</vt:lpstr>
      <vt:lpstr>PowerPoint Sunusu</vt:lpstr>
      <vt:lpstr>PowerPoint Sunusu</vt:lpstr>
      <vt:lpstr>STAFF DINING HALL</vt:lpstr>
      <vt:lpstr>STAFF DINING HALL</vt:lpstr>
      <vt:lpstr>TRANSPORTATION OPPORTUNITY</vt:lpstr>
      <vt:lpstr>HEALTH SUPPORT</vt:lpstr>
      <vt:lpstr>PowerPoint Sunusu</vt:lpstr>
      <vt:lpstr>Trial Period System</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ORYANTASYON SUNUMU</dc:title>
  <dc:creator>Ethno IT</dc:creator>
  <cp:lastModifiedBy>Gökhan Kaygısız</cp:lastModifiedBy>
  <cp:revision>108</cp:revision>
  <dcterms:created xsi:type="dcterms:W3CDTF">2024-05-20T09:17:18Z</dcterms:created>
  <dcterms:modified xsi:type="dcterms:W3CDTF">2024-09-18T11:23:00Z</dcterms:modified>
</cp:coreProperties>
</file>