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8" r:id="rId3"/>
    <p:sldId id="259" r:id="rId4"/>
    <p:sldId id="258" r:id="rId5"/>
    <p:sldId id="257" r:id="rId6"/>
    <p:sldId id="260" r:id="rId7"/>
    <p:sldId id="262" r:id="rId8"/>
    <p:sldId id="261" r:id="rId9"/>
    <p:sldId id="274" r:id="rId10"/>
    <p:sldId id="268" r:id="rId11"/>
    <p:sldId id="272" r:id="rId12"/>
    <p:sldId id="267" r:id="rId13"/>
    <p:sldId id="273" r:id="rId14"/>
    <p:sldId id="276" r:id="rId15"/>
    <p:sldId id="278" r:id="rId16"/>
    <p:sldId id="265" r:id="rId17"/>
    <p:sldId id="299" r:id="rId18"/>
    <p:sldId id="275" r:id="rId19"/>
    <p:sldId id="263" r:id="rId20"/>
    <p:sldId id="277" r:id="rId21"/>
    <p:sldId id="279" r:id="rId22"/>
    <p:sldId id="271" r:id="rId23"/>
    <p:sldId id="290" r:id="rId24"/>
    <p:sldId id="300" r:id="rId25"/>
    <p:sldId id="285" r:id="rId26"/>
    <p:sldId id="287" r:id="rId27"/>
    <p:sldId id="286" r:id="rId28"/>
    <p:sldId id="281" r:id="rId29"/>
    <p:sldId id="303" r:id="rId30"/>
    <p:sldId id="282" r:id="rId31"/>
    <p:sldId id="280" r:id="rId32"/>
    <p:sldId id="295" r:id="rId33"/>
    <p:sldId id="284" r:id="rId34"/>
    <p:sldId id="283" r:id="rId35"/>
    <p:sldId id="302" r:id="rId36"/>
    <p:sldId id="305" r:id="rId37"/>
    <p:sldId id="288" r:id="rId38"/>
    <p:sldId id="293" r:id="rId39"/>
    <p:sldId id="292" r:id="rId40"/>
    <p:sldId id="291" r:id="rId41"/>
    <p:sldId id="294" r:id="rId42"/>
    <p:sldId id="264" r:id="rId43"/>
    <p:sldId id="296" r:id="rId44"/>
    <p:sldId id="304" r:id="rId45"/>
    <p:sldId id="301" r:id="rId4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660"/>
  </p:normalViewPr>
  <p:slideViewPr>
    <p:cSldViewPr snapToGrid="0">
      <p:cViewPr varScale="1">
        <p:scale>
          <a:sx n="78" d="100"/>
          <a:sy n="78" d="100"/>
        </p:scale>
        <p:origin x="81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3205B7-6193-4A72-B820-0C23A6D40638}" type="doc">
      <dgm:prSet loTypeId="urn:microsoft.com/office/officeart/2008/layout/HorizontalMultiLevelHierarchy" loCatId="hierarchy" qsTypeId="urn:microsoft.com/office/officeart/2005/8/quickstyle/simple1" qsCatId="simple" csTypeId="urn:microsoft.com/office/officeart/2005/8/colors/accent2_3" csCatId="accent2" phldr="1"/>
      <dgm:spPr/>
      <dgm:t>
        <a:bodyPr/>
        <a:lstStyle/>
        <a:p>
          <a:endParaRPr lang="tr-TR"/>
        </a:p>
      </dgm:t>
    </dgm:pt>
    <dgm:pt modelId="{6376FF75-C651-4545-A7BE-38BFC4A5C8C4}">
      <dgm:prSet phldrT="[Metin]"/>
      <dgm:spPr>
        <a:solidFill>
          <a:schemeClr val="bg1">
            <a:lumMod val="75000"/>
          </a:schemeClr>
        </a:solidFill>
      </dgm:spPr>
      <dgm:t>
        <a:bodyPr/>
        <a:lstStyle/>
        <a:p>
          <a:r>
            <a:rPr lang="tr-TR" dirty="0"/>
            <a:t> BELGELER</a:t>
          </a:r>
        </a:p>
      </dgm:t>
    </dgm:pt>
    <dgm:pt modelId="{CD0CAEB0-B1C9-48BF-BB5E-D1DA4DDBD11D}" type="parTrans" cxnId="{B2EFE042-9664-4126-A36F-602CDFCBF5DC}">
      <dgm:prSet/>
      <dgm:spPr/>
      <dgm:t>
        <a:bodyPr/>
        <a:lstStyle/>
        <a:p>
          <a:endParaRPr lang="tr-TR"/>
        </a:p>
      </dgm:t>
    </dgm:pt>
    <dgm:pt modelId="{4BCC3F10-7FE8-4836-A90F-E4C2F8698FDB}" type="sibTrans" cxnId="{B2EFE042-9664-4126-A36F-602CDFCBF5DC}">
      <dgm:prSet/>
      <dgm:spPr/>
      <dgm:t>
        <a:bodyPr/>
        <a:lstStyle/>
        <a:p>
          <a:endParaRPr lang="tr-TR"/>
        </a:p>
      </dgm:t>
    </dgm:pt>
    <dgm:pt modelId="{9DE12CD9-A621-4103-A8AA-F5855FC8D338}">
      <dgm:prSet phldrT="[Metin]"/>
      <dgm:spPr>
        <a:solidFill>
          <a:schemeClr val="bg1">
            <a:lumMod val="75000"/>
          </a:schemeClr>
        </a:solidFill>
      </dgm:spPr>
      <dgm:t>
        <a:bodyPr/>
        <a:lstStyle/>
        <a:p>
          <a:r>
            <a:rPr lang="tr-TR" dirty="0"/>
            <a:t>ÜCRETLİ İZİN</a:t>
          </a:r>
        </a:p>
      </dgm:t>
    </dgm:pt>
    <dgm:pt modelId="{86756A18-8BB6-47F5-BD5A-D030A822B54B}" type="parTrans" cxnId="{08DE0B1A-AD99-48F7-A855-DADD51B881E8}">
      <dgm:prSet/>
      <dgm:spPr/>
      <dgm:t>
        <a:bodyPr/>
        <a:lstStyle/>
        <a:p>
          <a:endParaRPr lang="tr-TR"/>
        </a:p>
      </dgm:t>
    </dgm:pt>
    <dgm:pt modelId="{892020AE-1027-44A0-8939-BB9E64AAE023}" type="sibTrans" cxnId="{08DE0B1A-AD99-48F7-A855-DADD51B881E8}">
      <dgm:prSet/>
      <dgm:spPr/>
      <dgm:t>
        <a:bodyPr/>
        <a:lstStyle/>
        <a:p>
          <a:endParaRPr lang="tr-TR"/>
        </a:p>
      </dgm:t>
    </dgm:pt>
    <dgm:pt modelId="{ED5FCE30-C20E-4B0C-AB77-55513187972D}">
      <dgm:prSet phldrT="[Metin]"/>
      <dgm:spPr>
        <a:solidFill>
          <a:schemeClr val="bg1">
            <a:lumMod val="75000"/>
          </a:schemeClr>
        </a:solidFill>
      </dgm:spPr>
      <dgm:t>
        <a:bodyPr/>
        <a:lstStyle/>
        <a:p>
          <a:r>
            <a:rPr lang="tr-TR" dirty="0"/>
            <a:t>ÜCRETSİZ İZİN</a:t>
          </a:r>
        </a:p>
      </dgm:t>
    </dgm:pt>
    <dgm:pt modelId="{79B2F596-1985-4BE9-B98C-16330F9D09B7}" type="parTrans" cxnId="{67AAA877-27A1-464B-AC25-7175B21F9FF6}">
      <dgm:prSet/>
      <dgm:spPr/>
      <dgm:t>
        <a:bodyPr/>
        <a:lstStyle/>
        <a:p>
          <a:endParaRPr lang="tr-TR"/>
        </a:p>
      </dgm:t>
    </dgm:pt>
    <dgm:pt modelId="{EF8C6244-2A9A-4FF7-BCE1-1F6F54F1DE73}" type="sibTrans" cxnId="{67AAA877-27A1-464B-AC25-7175B21F9FF6}">
      <dgm:prSet/>
      <dgm:spPr/>
      <dgm:t>
        <a:bodyPr/>
        <a:lstStyle/>
        <a:p>
          <a:endParaRPr lang="tr-TR"/>
        </a:p>
      </dgm:t>
    </dgm:pt>
    <dgm:pt modelId="{FFBAE6E5-99AB-48F2-8800-3AC6A0C656E8}">
      <dgm:prSet phldrT="[Metin]"/>
      <dgm:spPr>
        <a:solidFill>
          <a:schemeClr val="bg1">
            <a:lumMod val="75000"/>
          </a:schemeClr>
        </a:solidFill>
      </dgm:spPr>
      <dgm:t>
        <a:bodyPr/>
        <a:lstStyle/>
        <a:p>
          <a:r>
            <a:rPr lang="tr-TR" dirty="0"/>
            <a:t>SAATLİK İZİN</a:t>
          </a:r>
        </a:p>
      </dgm:t>
    </dgm:pt>
    <dgm:pt modelId="{75AFEF6F-1AE0-4B65-8F7B-7D0D8BE8305D}" type="parTrans" cxnId="{EB94E672-7349-426E-A172-F5CF376B93FC}">
      <dgm:prSet/>
      <dgm:spPr/>
      <dgm:t>
        <a:bodyPr/>
        <a:lstStyle/>
        <a:p>
          <a:endParaRPr lang="tr-TR"/>
        </a:p>
      </dgm:t>
    </dgm:pt>
    <dgm:pt modelId="{0E218F46-E7C5-468B-A36F-9BA6DC89CC5F}" type="sibTrans" cxnId="{EB94E672-7349-426E-A172-F5CF376B93FC}">
      <dgm:prSet/>
      <dgm:spPr/>
      <dgm:t>
        <a:bodyPr/>
        <a:lstStyle/>
        <a:p>
          <a:endParaRPr lang="tr-TR"/>
        </a:p>
      </dgm:t>
    </dgm:pt>
    <dgm:pt modelId="{428F7224-8444-4DFE-B8C5-AFB0725AD129}">
      <dgm:prSet/>
      <dgm:spPr>
        <a:solidFill>
          <a:schemeClr val="bg1">
            <a:lumMod val="75000"/>
          </a:schemeClr>
        </a:solidFill>
      </dgm:spPr>
      <dgm:t>
        <a:bodyPr/>
        <a:lstStyle/>
        <a:p>
          <a:r>
            <a:rPr lang="tr-TR" dirty="0"/>
            <a:t>GÖREVLENDİRME</a:t>
          </a:r>
        </a:p>
      </dgm:t>
    </dgm:pt>
    <dgm:pt modelId="{DA8C5224-55CF-46CD-8F6F-7609FC9831D5}" type="parTrans" cxnId="{26181C6B-476D-4416-AE48-DEBE3F7DD0C7}">
      <dgm:prSet/>
      <dgm:spPr/>
      <dgm:t>
        <a:bodyPr/>
        <a:lstStyle/>
        <a:p>
          <a:endParaRPr lang="tr-TR"/>
        </a:p>
      </dgm:t>
    </dgm:pt>
    <dgm:pt modelId="{35F3B002-083A-4976-837B-2233B4DE3BFA}" type="sibTrans" cxnId="{26181C6B-476D-4416-AE48-DEBE3F7DD0C7}">
      <dgm:prSet/>
      <dgm:spPr/>
      <dgm:t>
        <a:bodyPr/>
        <a:lstStyle/>
        <a:p>
          <a:endParaRPr lang="tr-TR"/>
        </a:p>
      </dgm:t>
    </dgm:pt>
    <dgm:pt modelId="{971B817D-7B82-4C08-AD5A-D2F63FC3469F}" type="pres">
      <dgm:prSet presAssocID="{0F3205B7-6193-4A72-B820-0C23A6D40638}" presName="Name0" presStyleCnt="0">
        <dgm:presLayoutVars>
          <dgm:chPref val="1"/>
          <dgm:dir/>
          <dgm:animOne val="branch"/>
          <dgm:animLvl val="lvl"/>
          <dgm:resizeHandles val="exact"/>
        </dgm:presLayoutVars>
      </dgm:prSet>
      <dgm:spPr/>
    </dgm:pt>
    <dgm:pt modelId="{3BAB1A8E-7AF7-467E-8BE3-658B6C9A4687}" type="pres">
      <dgm:prSet presAssocID="{6376FF75-C651-4545-A7BE-38BFC4A5C8C4}" presName="root1" presStyleCnt="0"/>
      <dgm:spPr/>
    </dgm:pt>
    <dgm:pt modelId="{4160F8BF-1222-4610-A184-8A9674C4B111}" type="pres">
      <dgm:prSet presAssocID="{6376FF75-C651-4545-A7BE-38BFC4A5C8C4}" presName="LevelOneTextNode" presStyleLbl="node0" presStyleIdx="0" presStyleCnt="1">
        <dgm:presLayoutVars>
          <dgm:chPref val="3"/>
        </dgm:presLayoutVars>
      </dgm:prSet>
      <dgm:spPr/>
    </dgm:pt>
    <dgm:pt modelId="{3A2F48FF-398A-4EBD-9908-1A2B42C56D65}" type="pres">
      <dgm:prSet presAssocID="{6376FF75-C651-4545-A7BE-38BFC4A5C8C4}" presName="level2hierChild" presStyleCnt="0"/>
      <dgm:spPr/>
    </dgm:pt>
    <dgm:pt modelId="{8FF52C4F-F3CD-4C4C-809E-2F67D4D843BC}" type="pres">
      <dgm:prSet presAssocID="{86756A18-8BB6-47F5-BD5A-D030A822B54B}" presName="conn2-1" presStyleLbl="parChTrans1D2" presStyleIdx="0" presStyleCnt="4"/>
      <dgm:spPr/>
    </dgm:pt>
    <dgm:pt modelId="{A001A4D4-C695-47AD-85A8-D64849866725}" type="pres">
      <dgm:prSet presAssocID="{86756A18-8BB6-47F5-BD5A-D030A822B54B}" presName="connTx" presStyleLbl="parChTrans1D2" presStyleIdx="0" presStyleCnt="4"/>
      <dgm:spPr/>
    </dgm:pt>
    <dgm:pt modelId="{011C9681-FB28-43D4-B30B-C54F390B3B34}" type="pres">
      <dgm:prSet presAssocID="{9DE12CD9-A621-4103-A8AA-F5855FC8D338}" presName="root2" presStyleCnt="0"/>
      <dgm:spPr/>
    </dgm:pt>
    <dgm:pt modelId="{9A1FEDC6-A1F8-40E4-8747-F10F1DA0D280}" type="pres">
      <dgm:prSet presAssocID="{9DE12CD9-A621-4103-A8AA-F5855FC8D338}" presName="LevelTwoTextNode" presStyleLbl="node2" presStyleIdx="0" presStyleCnt="4">
        <dgm:presLayoutVars>
          <dgm:chPref val="3"/>
        </dgm:presLayoutVars>
      </dgm:prSet>
      <dgm:spPr/>
    </dgm:pt>
    <dgm:pt modelId="{73FAFCA3-E94F-42B8-B5FC-53C85C8DAE2B}" type="pres">
      <dgm:prSet presAssocID="{9DE12CD9-A621-4103-A8AA-F5855FC8D338}" presName="level3hierChild" presStyleCnt="0"/>
      <dgm:spPr/>
    </dgm:pt>
    <dgm:pt modelId="{288554E3-8103-4CC5-82B0-1610B22F99CC}" type="pres">
      <dgm:prSet presAssocID="{79B2F596-1985-4BE9-B98C-16330F9D09B7}" presName="conn2-1" presStyleLbl="parChTrans1D2" presStyleIdx="1" presStyleCnt="4"/>
      <dgm:spPr/>
    </dgm:pt>
    <dgm:pt modelId="{CBB2A293-FAC0-476D-AF0B-F4E2BC9207A6}" type="pres">
      <dgm:prSet presAssocID="{79B2F596-1985-4BE9-B98C-16330F9D09B7}" presName="connTx" presStyleLbl="parChTrans1D2" presStyleIdx="1" presStyleCnt="4"/>
      <dgm:spPr/>
    </dgm:pt>
    <dgm:pt modelId="{F5708813-82E8-4C57-989C-6C10A3897E86}" type="pres">
      <dgm:prSet presAssocID="{ED5FCE30-C20E-4B0C-AB77-55513187972D}" presName="root2" presStyleCnt="0"/>
      <dgm:spPr/>
    </dgm:pt>
    <dgm:pt modelId="{EE3E4456-8742-44E1-9EE8-B24935CF6621}" type="pres">
      <dgm:prSet presAssocID="{ED5FCE30-C20E-4B0C-AB77-55513187972D}" presName="LevelTwoTextNode" presStyleLbl="node2" presStyleIdx="1" presStyleCnt="4">
        <dgm:presLayoutVars>
          <dgm:chPref val="3"/>
        </dgm:presLayoutVars>
      </dgm:prSet>
      <dgm:spPr/>
    </dgm:pt>
    <dgm:pt modelId="{28A95956-C804-4BB7-8B83-F71C7AF7D01B}" type="pres">
      <dgm:prSet presAssocID="{ED5FCE30-C20E-4B0C-AB77-55513187972D}" presName="level3hierChild" presStyleCnt="0"/>
      <dgm:spPr/>
    </dgm:pt>
    <dgm:pt modelId="{C5488FC2-CEA6-4DBF-B8D3-294E49B83D0B}" type="pres">
      <dgm:prSet presAssocID="{75AFEF6F-1AE0-4B65-8F7B-7D0D8BE8305D}" presName="conn2-1" presStyleLbl="parChTrans1D2" presStyleIdx="2" presStyleCnt="4"/>
      <dgm:spPr/>
    </dgm:pt>
    <dgm:pt modelId="{EC8CBD71-B4C0-4535-A70F-3FB40C84D40C}" type="pres">
      <dgm:prSet presAssocID="{75AFEF6F-1AE0-4B65-8F7B-7D0D8BE8305D}" presName="connTx" presStyleLbl="parChTrans1D2" presStyleIdx="2" presStyleCnt="4"/>
      <dgm:spPr/>
    </dgm:pt>
    <dgm:pt modelId="{B45C82C0-CF67-46E7-ABAA-A8C84AB607D9}" type="pres">
      <dgm:prSet presAssocID="{FFBAE6E5-99AB-48F2-8800-3AC6A0C656E8}" presName="root2" presStyleCnt="0"/>
      <dgm:spPr/>
    </dgm:pt>
    <dgm:pt modelId="{F91C9437-C82D-45EE-A4F7-C16B98E1F00E}" type="pres">
      <dgm:prSet presAssocID="{FFBAE6E5-99AB-48F2-8800-3AC6A0C656E8}" presName="LevelTwoTextNode" presStyleLbl="node2" presStyleIdx="2" presStyleCnt="4">
        <dgm:presLayoutVars>
          <dgm:chPref val="3"/>
        </dgm:presLayoutVars>
      </dgm:prSet>
      <dgm:spPr/>
    </dgm:pt>
    <dgm:pt modelId="{D2DCFB52-FBF8-4709-A8CF-F0D18934E0BD}" type="pres">
      <dgm:prSet presAssocID="{FFBAE6E5-99AB-48F2-8800-3AC6A0C656E8}" presName="level3hierChild" presStyleCnt="0"/>
      <dgm:spPr/>
    </dgm:pt>
    <dgm:pt modelId="{8979AE36-402B-41A0-9063-749F53F87A06}" type="pres">
      <dgm:prSet presAssocID="{DA8C5224-55CF-46CD-8F6F-7609FC9831D5}" presName="conn2-1" presStyleLbl="parChTrans1D2" presStyleIdx="3" presStyleCnt="4"/>
      <dgm:spPr/>
    </dgm:pt>
    <dgm:pt modelId="{54E51794-8C34-4397-9B6C-7BC63A6BA639}" type="pres">
      <dgm:prSet presAssocID="{DA8C5224-55CF-46CD-8F6F-7609FC9831D5}" presName="connTx" presStyleLbl="parChTrans1D2" presStyleIdx="3" presStyleCnt="4"/>
      <dgm:spPr/>
    </dgm:pt>
    <dgm:pt modelId="{18439548-3030-4361-8842-D075C9E27DA4}" type="pres">
      <dgm:prSet presAssocID="{428F7224-8444-4DFE-B8C5-AFB0725AD129}" presName="root2" presStyleCnt="0"/>
      <dgm:spPr/>
    </dgm:pt>
    <dgm:pt modelId="{651D4AB5-3FDA-4826-8743-F962A205D227}" type="pres">
      <dgm:prSet presAssocID="{428F7224-8444-4DFE-B8C5-AFB0725AD129}" presName="LevelTwoTextNode" presStyleLbl="node2" presStyleIdx="3" presStyleCnt="4">
        <dgm:presLayoutVars>
          <dgm:chPref val="3"/>
        </dgm:presLayoutVars>
      </dgm:prSet>
      <dgm:spPr/>
    </dgm:pt>
    <dgm:pt modelId="{BF098427-A0FA-45BD-A5D0-A425E572DFAB}" type="pres">
      <dgm:prSet presAssocID="{428F7224-8444-4DFE-B8C5-AFB0725AD129}" presName="level3hierChild" presStyleCnt="0"/>
      <dgm:spPr/>
    </dgm:pt>
  </dgm:ptLst>
  <dgm:cxnLst>
    <dgm:cxn modelId="{C4188505-F233-43FF-B6DE-F32506397ADB}" type="presOf" srcId="{75AFEF6F-1AE0-4B65-8F7B-7D0D8BE8305D}" destId="{C5488FC2-CEA6-4DBF-B8D3-294E49B83D0B}" srcOrd="0" destOrd="0" presId="urn:microsoft.com/office/officeart/2008/layout/HorizontalMultiLevelHierarchy"/>
    <dgm:cxn modelId="{08DE0B1A-AD99-48F7-A855-DADD51B881E8}" srcId="{6376FF75-C651-4545-A7BE-38BFC4A5C8C4}" destId="{9DE12CD9-A621-4103-A8AA-F5855FC8D338}" srcOrd="0" destOrd="0" parTransId="{86756A18-8BB6-47F5-BD5A-D030A822B54B}" sibTransId="{892020AE-1027-44A0-8939-BB9E64AAE023}"/>
    <dgm:cxn modelId="{9A8A531C-1F71-4580-9E13-300D6AE938FB}" type="presOf" srcId="{9DE12CD9-A621-4103-A8AA-F5855FC8D338}" destId="{9A1FEDC6-A1F8-40E4-8747-F10F1DA0D280}" srcOrd="0" destOrd="0" presId="urn:microsoft.com/office/officeart/2008/layout/HorizontalMultiLevelHierarchy"/>
    <dgm:cxn modelId="{D7EE5723-D070-46CE-B6A7-436BDC6BFFB7}" type="presOf" srcId="{86756A18-8BB6-47F5-BD5A-D030A822B54B}" destId="{8FF52C4F-F3CD-4C4C-809E-2F67D4D843BC}" srcOrd="0" destOrd="0" presId="urn:microsoft.com/office/officeart/2008/layout/HorizontalMultiLevelHierarchy"/>
    <dgm:cxn modelId="{A6692225-6E3B-4326-9AB5-A7CEC5EBFBCD}" type="presOf" srcId="{FFBAE6E5-99AB-48F2-8800-3AC6A0C656E8}" destId="{F91C9437-C82D-45EE-A4F7-C16B98E1F00E}" srcOrd="0" destOrd="0" presId="urn:microsoft.com/office/officeart/2008/layout/HorizontalMultiLevelHierarchy"/>
    <dgm:cxn modelId="{CBE2192D-24D6-48CF-B735-C60E17C56CA7}" type="presOf" srcId="{6376FF75-C651-4545-A7BE-38BFC4A5C8C4}" destId="{4160F8BF-1222-4610-A184-8A9674C4B111}" srcOrd="0" destOrd="0" presId="urn:microsoft.com/office/officeart/2008/layout/HorizontalMultiLevelHierarchy"/>
    <dgm:cxn modelId="{76362841-0C03-4508-B919-E019B54FC709}" type="presOf" srcId="{86756A18-8BB6-47F5-BD5A-D030A822B54B}" destId="{A001A4D4-C695-47AD-85A8-D64849866725}" srcOrd="1" destOrd="0" presId="urn:microsoft.com/office/officeart/2008/layout/HorizontalMultiLevelHierarchy"/>
    <dgm:cxn modelId="{B2EFE042-9664-4126-A36F-602CDFCBF5DC}" srcId="{0F3205B7-6193-4A72-B820-0C23A6D40638}" destId="{6376FF75-C651-4545-A7BE-38BFC4A5C8C4}" srcOrd="0" destOrd="0" parTransId="{CD0CAEB0-B1C9-48BF-BB5E-D1DA4DDBD11D}" sibTransId="{4BCC3F10-7FE8-4836-A90F-E4C2F8698FDB}"/>
    <dgm:cxn modelId="{26181C6B-476D-4416-AE48-DEBE3F7DD0C7}" srcId="{6376FF75-C651-4545-A7BE-38BFC4A5C8C4}" destId="{428F7224-8444-4DFE-B8C5-AFB0725AD129}" srcOrd="3" destOrd="0" parTransId="{DA8C5224-55CF-46CD-8F6F-7609FC9831D5}" sibTransId="{35F3B002-083A-4976-837B-2233B4DE3BFA}"/>
    <dgm:cxn modelId="{CB0F4E6B-7E95-4CC5-8211-2F2B01C9EF9D}" type="presOf" srcId="{79B2F596-1985-4BE9-B98C-16330F9D09B7}" destId="{288554E3-8103-4CC5-82B0-1610B22F99CC}" srcOrd="0" destOrd="0" presId="urn:microsoft.com/office/officeart/2008/layout/HorizontalMultiLevelHierarchy"/>
    <dgm:cxn modelId="{201B706F-632E-4970-9540-F73EA7BEC57D}" type="presOf" srcId="{ED5FCE30-C20E-4B0C-AB77-55513187972D}" destId="{EE3E4456-8742-44E1-9EE8-B24935CF6621}" srcOrd="0" destOrd="0" presId="urn:microsoft.com/office/officeart/2008/layout/HorizontalMultiLevelHierarchy"/>
    <dgm:cxn modelId="{EB94E672-7349-426E-A172-F5CF376B93FC}" srcId="{6376FF75-C651-4545-A7BE-38BFC4A5C8C4}" destId="{FFBAE6E5-99AB-48F2-8800-3AC6A0C656E8}" srcOrd="2" destOrd="0" parTransId="{75AFEF6F-1AE0-4B65-8F7B-7D0D8BE8305D}" sibTransId="{0E218F46-E7C5-468B-A36F-9BA6DC89CC5F}"/>
    <dgm:cxn modelId="{67AAA877-27A1-464B-AC25-7175B21F9FF6}" srcId="{6376FF75-C651-4545-A7BE-38BFC4A5C8C4}" destId="{ED5FCE30-C20E-4B0C-AB77-55513187972D}" srcOrd="1" destOrd="0" parTransId="{79B2F596-1985-4BE9-B98C-16330F9D09B7}" sibTransId="{EF8C6244-2A9A-4FF7-BCE1-1F6F54F1DE73}"/>
    <dgm:cxn modelId="{CB2EFD89-5777-4AC6-87DE-510A0AF8602C}" type="presOf" srcId="{428F7224-8444-4DFE-B8C5-AFB0725AD129}" destId="{651D4AB5-3FDA-4826-8743-F962A205D227}" srcOrd="0" destOrd="0" presId="urn:microsoft.com/office/officeart/2008/layout/HorizontalMultiLevelHierarchy"/>
    <dgm:cxn modelId="{AD4FFA90-8AD0-4BAD-8087-C067B8F23CE6}" type="presOf" srcId="{0F3205B7-6193-4A72-B820-0C23A6D40638}" destId="{971B817D-7B82-4C08-AD5A-D2F63FC3469F}" srcOrd="0" destOrd="0" presId="urn:microsoft.com/office/officeart/2008/layout/HorizontalMultiLevelHierarchy"/>
    <dgm:cxn modelId="{F92D86AD-59FA-48FB-9D94-FA7B91F78009}" type="presOf" srcId="{75AFEF6F-1AE0-4B65-8F7B-7D0D8BE8305D}" destId="{EC8CBD71-B4C0-4535-A70F-3FB40C84D40C}" srcOrd="1" destOrd="0" presId="urn:microsoft.com/office/officeart/2008/layout/HorizontalMultiLevelHierarchy"/>
    <dgm:cxn modelId="{E42978C9-409A-45E1-8FBA-E1BFCB6CDC0A}" type="presOf" srcId="{79B2F596-1985-4BE9-B98C-16330F9D09B7}" destId="{CBB2A293-FAC0-476D-AF0B-F4E2BC9207A6}" srcOrd="1" destOrd="0" presId="urn:microsoft.com/office/officeart/2008/layout/HorizontalMultiLevelHierarchy"/>
    <dgm:cxn modelId="{47E4DAF0-33F8-4684-A128-518A74918FBF}" type="presOf" srcId="{DA8C5224-55CF-46CD-8F6F-7609FC9831D5}" destId="{54E51794-8C34-4397-9B6C-7BC63A6BA639}" srcOrd="1" destOrd="0" presId="urn:microsoft.com/office/officeart/2008/layout/HorizontalMultiLevelHierarchy"/>
    <dgm:cxn modelId="{E5D887FB-48DD-4887-8E4A-00F8704BDAB9}" type="presOf" srcId="{DA8C5224-55CF-46CD-8F6F-7609FC9831D5}" destId="{8979AE36-402B-41A0-9063-749F53F87A06}" srcOrd="0" destOrd="0" presId="urn:microsoft.com/office/officeart/2008/layout/HorizontalMultiLevelHierarchy"/>
    <dgm:cxn modelId="{770ED32B-FBA7-4EF5-842E-B0EB54C40B3B}" type="presParOf" srcId="{971B817D-7B82-4C08-AD5A-D2F63FC3469F}" destId="{3BAB1A8E-7AF7-467E-8BE3-658B6C9A4687}" srcOrd="0" destOrd="0" presId="urn:microsoft.com/office/officeart/2008/layout/HorizontalMultiLevelHierarchy"/>
    <dgm:cxn modelId="{E6CD3B92-CD4D-4159-BD00-FFFC2241910A}" type="presParOf" srcId="{3BAB1A8E-7AF7-467E-8BE3-658B6C9A4687}" destId="{4160F8BF-1222-4610-A184-8A9674C4B111}" srcOrd="0" destOrd="0" presId="urn:microsoft.com/office/officeart/2008/layout/HorizontalMultiLevelHierarchy"/>
    <dgm:cxn modelId="{36E3E6E6-6C73-4D23-8013-27D94C9B0497}" type="presParOf" srcId="{3BAB1A8E-7AF7-467E-8BE3-658B6C9A4687}" destId="{3A2F48FF-398A-4EBD-9908-1A2B42C56D65}" srcOrd="1" destOrd="0" presId="urn:microsoft.com/office/officeart/2008/layout/HorizontalMultiLevelHierarchy"/>
    <dgm:cxn modelId="{D6E49C38-D54A-453B-B9A4-44C0025137D9}" type="presParOf" srcId="{3A2F48FF-398A-4EBD-9908-1A2B42C56D65}" destId="{8FF52C4F-F3CD-4C4C-809E-2F67D4D843BC}" srcOrd="0" destOrd="0" presId="urn:microsoft.com/office/officeart/2008/layout/HorizontalMultiLevelHierarchy"/>
    <dgm:cxn modelId="{3B865182-385C-48C8-9B6E-EE43D4548BE8}" type="presParOf" srcId="{8FF52C4F-F3CD-4C4C-809E-2F67D4D843BC}" destId="{A001A4D4-C695-47AD-85A8-D64849866725}" srcOrd="0" destOrd="0" presId="urn:microsoft.com/office/officeart/2008/layout/HorizontalMultiLevelHierarchy"/>
    <dgm:cxn modelId="{7600BFDB-3C8B-418A-9985-D5BF6633AFB3}" type="presParOf" srcId="{3A2F48FF-398A-4EBD-9908-1A2B42C56D65}" destId="{011C9681-FB28-43D4-B30B-C54F390B3B34}" srcOrd="1" destOrd="0" presId="urn:microsoft.com/office/officeart/2008/layout/HorizontalMultiLevelHierarchy"/>
    <dgm:cxn modelId="{37FCD0A3-C952-4C44-9A0F-1AC4C5986BED}" type="presParOf" srcId="{011C9681-FB28-43D4-B30B-C54F390B3B34}" destId="{9A1FEDC6-A1F8-40E4-8747-F10F1DA0D280}" srcOrd="0" destOrd="0" presId="urn:microsoft.com/office/officeart/2008/layout/HorizontalMultiLevelHierarchy"/>
    <dgm:cxn modelId="{F72B524A-5986-4018-9F1C-281B923AC5C5}" type="presParOf" srcId="{011C9681-FB28-43D4-B30B-C54F390B3B34}" destId="{73FAFCA3-E94F-42B8-B5FC-53C85C8DAE2B}" srcOrd="1" destOrd="0" presId="urn:microsoft.com/office/officeart/2008/layout/HorizontalMultiLevelHierarchy"/>
    <dgm:cxn modelId="{BC59694E-0858-467D-BEB5-51F0871E15E8}" type="presParOf" srcId="{3A2F48FF-398A-4EBD-9908-1A2B42C56D65}" destId="{288554E3-8103-4CC5-82B0-1610B22F99CC}" srcOrd="2" destOrd="0" presId="urn:microsoft.com/office/officeart/2008/layout/HorizontalMultiLevelHierarchy"/>
    <dgm:cxn modelId="{DC0E7DE4-E9FA-4C7B-A5FE-77CC12C7A39F}" type="presParOf" srcId="{288554E3-8103-4CC5-82B0-1610B22F99CC}" destId="{CBB2A293-FAC0-476D-AF0B-F4E2BC9207A6}" srcOrd="0" destOrd="0" presId="urn:microsoft.com/office/officeart/2008/layout/HorizontalMultiLevelHierarchy"/>
    <dgm:cxn modelId="{3B557E2E-5A5C-400F-830C-ACE0CAA2C92B}" type="presParOf" srcId="{3A2F48FF-398A-4EBD-9908-1A2B42C56D65}" destId="{F5708813-82E8-4C57-989C-6C10A3897E86}" srcOrd="3" destOrd="0" presId="urn:microsoft.com/office/officeart/2008/layout/HorizontalMultiLevelHierarchy"/>
    <dgm:cxn modelId="{69C586A1-F82F-4BC8-B75C-E65AC60549D3}" type="presParOf" srcId="{F5708813-82E8-4C57-989C-6C10A3897E86}" destId="{EE3E4456-8742-44E1-9EE8-B24935CF6621}" srcOrd="0" destOrd="0" presId="urn:microsoft.com/office/officeart/2008/layout/HorizontalMultiLevelHierarchy"/>
    <dgm:cxn modelId="{82D99483-D8E7-47FA-AB82-BF0A1C1CA686}" type="presParOf" srcId="{F5708813-82E8-4C57-989C-6C10A3897E86}" destId="{28A95956-C804-4BB7-8B83-F71C7AF7D01B}" srcOrd="1" destOrd="0" presId="urn:microsoft.com/office/officeart/2008/layout/HorizontalMultiLevelHierarchy"/>
    <dgm:cxn modelId="{17593CF0-2415-4443-ADF1-4B719AD04B82}" type="presParOf" srcId="{3A2F48FF-398A-4EBD-9908-1A2B42C56D65}" destId="{C5488FC2-CEA6-4DBF-B8D3-294E49B83D0B}" srcOrd="4" destOrd="0" presId="urn:microsoft.com/office/officeart/2008/layout/HorizontalMultiLevelHierarchy"/>
    <dgm:cxn modelId="{9B5903C9-0C1E-4B71-BF7C-FBFACDF64FB1}" type="presParOf" srcId="{C5488FC2-CEA6-4DBF-B8D3-294E49B83D0B}" destId="{EC8CBD71-B4C0-4535-A70F-3FB40C84D40C}" srcOrd="0" destOrd="0" presId="urn:microsoft.com/office/officeart/2008/layout/HorizontalMultiLevelHierarchy"/>
    <dgm:cxn modelId="{A962522B-DB11-422E-9930-35F4A49C4360}" type="presParOf" srcId="{3A2F48FF-398A-4EBD-9908-1A2B42C56D65}" destId="{B45C82C0-CF67-46E7-ABAA-A8C84AB607D9}" srcOrd="5" destOrd="0" presId="urn:microsoft.com/office/officeart/2008/layout/HorizontalMultiLevelHierarchy"/>
    <dgm:cxn modelId="{F624D02D-7BB2-4763-8471-F753842FF816}" type="presParOf" srcId="{B45C82C0-CF67-46E7-ABAA-A8C84AB607D9}" destId="{F91C9437-C82D-45EE-A4F7-C16B98E1F00E}" srcOrd="0" destOrd="0" presId="urn:microsoft.com/office/officeart/2008/layout/HorizontalMultiLevelHierarchy"/>
    <dgm:cxn modelId="{BF1F451D-2C3F-428E-AB0D-8F85C068FC3C}" type="presParOf" srcId="{B45C82C0-CF67-46E7-ABAA-A8C84AB607D9}" destId="{D2DCFB52-FBF8-4709-A8CF-F0D18934E0BD}" srcOrd="1" destOrd="0" presId="urn:microsoft.com/office/officeart/2008/layout/HorizontalMultiLevelHierarchy"/>
    <dgm:cxn modelId="{75E21E7A-7173-4BF2-9D05-0A9EEBF6BE75}" type="presParOf" srcId="{3A2F48FF-398A-4EBD-9908-1A2B42C56D65}" destId="{8979AE36-402B-41A0-9063-749F53F87A06}" srcOrd="6" destOrd="0" presId="urn:microsoft.com/office/officeart/2008/layout/HorizontalMultiLevelHierarchy"/>
    <dgm:cxn modelId="{BA791B29-8716-41CB-8442-AE150C3AE4E1}" type="presParOf" srcId="{8979AE36-402B-41A0-9063-749F53F87A06}" destId="{54E51794-8C34-4397-9B6C-7BC63A6BA639}" srcOrd="0" destOrd="0" presId="urn:microsoft.com/office/officeart/2008/layout/HorizontalMultiLevelHierarchy"/>
    <dgm:cxn modelId="{3C43D664-0D97-4735-8CA4-4A75EBACA7E9}" type="presParOf" srcId="{3A2F48FF-398A-4EBD-9908-1A2B42C56D65}" destId="{18439548-3030-4361-8842-D075C9E27DA4}" srcOrd="7" destOrd="0" presId="urn:microsoft.com/office/officeart/2008/layout/HorizontalMultiLevelHierarchy"/>
    <dgm:cxn modelId="{AB6F47D2-22DB-4A8D-9085-468D96D0B056}" type="presParOf" srcId="{18439548-3030-4361-8842-D075C9E27DA4}" destId="{651D4AB5-3FDA-4826-8743-F962A205D227}" srcOrd="0" destOrd="0" presId="urn:microsoft.com/office/officeart/2008/layout/HorizontalMultiLevelHierarchy"/>
    <dgm:cxn modelId="{C742AEBA-28A9-479D-9894-1A176ED04E70}" type="presParOf" srcId="{18439548-3030-4361-8842-D075C9E27DA4}" destId="{BF098427-A0FA-45BD-A5D0-A425E572DFAB}" srcOrd="1" destOrd="0" presId="urn:microsoft.com/office/officeart/2008/layout/HorizontalMultiLevelHierarchy"/>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9AE36-402B-41A0-9063-749F53F87A06}">
      <dsp:nvSpPr>
        <dsp:cNvPr id="0" name=""/>
        <dsp:cNvSpPr/>
      </dsp:nvSpPr>
      <dsp:spPr>
        <a:xfrm>
          <a:off x="2595231" y="2709333"/>
          <a:ext cx="675382" cy="1930400"/>
        </a:xfrm>
        <a:custGeom>
          <a:avLst/>
          <a:gdLst/>
          <a:ahLst/>
          <a:cxnLst/>
          <a:rect l="0" t="0" r="0" b="0"/>
          <a:pathLst>
            <a:path>
              <a:moveTo>
                <a:pt x="0" y="0"/>
              </a:moveTo>
              <a:lnTo>
                <a:pt x="337691" y="0"/>
              </a:lnTo>
              <a:lnTo>
                <a:pt x="337691" y="1930400"/>
              </a:lnTo>
              <a:lnTo>
                <a:pt x="675382" y="1930400"/>
              </a:lnTo>
            </a:path>
          </a:pathLst>
        </a:cu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tr-TR" sz="700" kern="1200"/>
        </a:p>
      </dsp:txBody>
      <dsp:txXfrm>
        <a:off x="2881794" y="3623405"/>
        <a:ext cx="102256" cy="102256"/>
      </dsp:txXfrm>
    </dsp:sp>
    <dsp:sp modelId="{C5488FC2-CEA6-4DBF-B8D3-294E49B83D0B}">
      <dsp:nvSpPr>
        <dsp:cNvPr id="0" name=""/>
        <dsp:cNvSpPr/>
      </dsp:nvSpPr>
      <dsp:spPr>
        <a:xfrm>
          <a:off x="2595231" y="2709333"/>
          <a:ext cx="675382" cy="643466"/>
        </a:xfrm>
        <a:custGeom>
          <a:avLst/>
          <a:gdLst/>
          <a:ahLst/>
          <a:cxnLst/>
          <a:rect l="0" t="0" r="0" b="0"/>
          <a:pathLst>
            <a:path>
              <a:moveTo>
                <a:pt x="0" y="0"/>
              </a:moveTo>
              <a:lnTo>
                <a:pt x="337691" y="0"/>
              </a:lnTo>
              <a:lnTo>
                <a:pt x="337691" y="643466"/>
              </a:lnTo>
              <a:lnTo>
                <a:pt x="675382" y="643466"/>
              </a:lnTo>
            </a:path>
          </a:pathLst>
        </a:cu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2909602" y="3007745"/>
        <a:ext cx="46642" cy="46642"/>
      </dsp:txXfrm>
    </dsp:sp>
    <dsp:sp modelId="{288554E3-8103-4CC5-82B0-1610B22F99CC}">
      <dsp:nvSpPr>
        <dsp:cNvPr id="0" name=""/>
        <dsp:cNvSpPr/>
      </dsp:nvSpPr>
      <dsp:spPr>
        <a:xfrm>
          <a:off x="2595231" y="2065866"/>
          <a:ext cx="675382" cy="643466"/>
        </a:xfrm>
        <a:custGeom>
          <a:avLst/>
          <a:gdLst/>
          <a:ahLst/>
          <a:cxnLst/>
          <a:rect l="0" t="0" r="0" b="0"/>
          <a:pathLst>
            <a:path>
              <a:moveTo>
                <a:pt x="0" y="643466"/>
              </a:moveTo>
              <a:lnTo>
                <a:pt x="337691" y="643466"/>
              </a:lnTo>
              <a:lnTo>
                <a:pt x="337691" y="0"/>
              </a:lnTo>
              <a:lnTo>
                <a:pt x="675382" y="0"/>
              </a:lnTo>
            </a:path>
          </a:pathLst>
        </a:cu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2909602" y="2364279"/>
        <a:ext cx="46642" cy="46642"/>
      </dsp:txXfrm>
    </dsp:sp>
    <dsp:sp modelId="{8FF52C4F-F3CD-4C4C-809E-2F67D4D843BC}">
      <dsp:nvSpPr>
        <dsp:cNvPr id="0" name=""/>
        <dsp:cNvSpPr/>
      </dsp:nvSpPr>
      <dsp:spPr>
        <a:xfrm>
          <a:off x="2595231" y="778933"/>
          <a:ext cx="675382" cy="1930400"/>
        </a:xfrm>
        <a:custGeom>
          <a:avLst/>
          <a:gdLst/>
          <a:ahLst/>
          <a:cxnLst/>
          <a:rect l="0" t="0" r="0" b="0"/>
          <a:pathLst>
            <a:path>
              <a:moveTo>
                <a:pt x="0" y="1930400"/>
              </a:moveTo>
              <a:lnTo>
                <a:pt x="337691" y="1930400"/>
              </a:lnTo>
              <a:lnTo>
                <a:pt x="337691" y="0"/>
              </a:lnTo>
              <a:lnTo>
                <a:pt x="675382" y="0"/>
              </a:lnTo>
            </a:path>
          </a:pathLst>
        </a:cu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tr-TR" sz="700" kern="1200"/>
        </a:p>
      </dsp:txBody>
      <dsp:txXfrm>
        <a:off x="2881794" y="1693005"/>
        <a:ext cx="102256" cy="102256"/>
      </dsp:txXfrm>
    </dsp:sp>
    <dsp:sp modelId="{4160F8BF-1222-4610-A184-8A9674C4B111}">
      <dsp:nvSpPr>
        <dsp:cNvPr id="0" name=""/>
        <dsp:cNvSpPr/>
      </dsp:nvSpPr>
      <dsp:spPr>
        <a:xfrm rot="16200000">
          <a:off x="-628874" y="2194560"/>
          <a:ext cx="5418667" cy="1029546"/>
        </a:xfrm>
        <a:prstGeom prst="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tr-TR" sz="6500" kern="1200" dirty="0"/>
            <a:t> BELGELER</a:t>
          </a:r>
        </a:p>
      </dsp:txBody>
      <dsp:txXfrm>
        <a:off x="-628874" y="2194560"/>
        <a:ext cx="5418667" cy="1029546"/>
      </dsp:txXfrm>
    </dsp:sp>
    <dsp:sp modelId="{9A1FEDC6-A1F8-40E4-8747-F10F1DA0D280}">
      <dsp:nvSpPr>
        <dsp:cNvPr id="0" name=""/>
        <dsp:cNvSpPr/>
      </dsp:nvSpPr>
      <dsp:spPr>
        <a:xfrm>
          <a:off x="3270614" y="264160"/>
          <a:ext cx="3376913" cy="1029546"/>
        </a:xfrm>
        <a:prstGeom prst="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tr-TR" sz="3600" kern="1200" dirty="0"/>
            <a:t>ÜCRETLİ İZİN</a:t>
          </a:r>
        </a:p>
      </dsp:txBody>
      <dsp:txXfrm>
        <a:off x="3270614" y="264160"/>
        <a:ext cx="3376913" cy="1029546"/>
      </dsp:txXfrm>
    </dsp:sp>
    <dsp:sp modelId="{EE3E4456-8742-44E1-9EE8-B24935CF6621}">
      <dsp:nvSpPr>
        <dsp:cNvPr id="0" name=""/>
        <dsp:cNvSpPr/>
      </dsp:nvSpPr>
      <dsp:spPr>
        <a:xfrm>
          <a:off x="3270614" y="1551093"/>
          <a:ext cx="3376913" cy="1029546"/>
        </a:xfrm>
        <a:prstGeom prst="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tr-TR" sz="3600" kern="1200" dirty="0"/>
            <a:t>ÜCRETSİZ İZİN</a:t>
          </a:r>
        </a:p>
      </dsp:txBody>
      <dsp:txXfrm>
        <a:off x="3270614" y="1551093"/>
        <a:ext cx="3376913" cy="1029546"/>
      </dsp:txXfrm>
    </dsp:sp>
    <dsp:sp modelId="{F91C9437-C82D-45EE-A4F7-C16B98E1F00E}">
      <dsp:nvSpPr>
        <dsp:cNvPr id="0" name=""/>
        <dsp:cNvSpPr/>
      </dsp:nvSpPr>
      <dsp:spPr>
        <a:xfrm>
          <a:off x="3270614" y="2838026"/>
          <a:ext cx="3376913" cy="1029546"/>
        </a:xfrm>
        <a:prstGeom prst="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tr-TR" sz="3600" kern="1200" dirty="0"/>
            <a:t>SAATLİK İZİN</a:t>
          </a:r>
        </a:p>
      </dsp:txBody>
      <dsp:txXfrm>
        <a:off x="3270614" y="2838026"/>
        <a:ext cx="3376913" cy="1029546"/>
      </dsp:txXfrm>
    </dsp:sp>
    <dsp:sp modelId="{651D4AB5-3FDA-4826-8743-F962A205D227}">
      <dsp:nvSpPr>
        <dsp:cNvPr id="0" name=""/>
        <dsp:cNvSpPr/>
      </dsp:nvSpPr>
      <dsp:spPr>
        <a:xfrm>
          <a:off x="3270614" y="4124960"/>
          <a:ext cx="3376913" cy="1029546"/>
        </a:xfrm>
        <a:prstGeom prst="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tr-TR" sz="3600" kern="1200" dirty="0"/>
            <a:t>GÖREVLENDİRME</a:t>
          </a:r>
        </a:p>
      </dsp:txBody>
      <dsp:txXfrm>
        <a:off x="3270614" y="4124960"/>
        <a:ext cx="3376913" cy="1029546"/>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A6FFEA-08D8-3902-1DFB-5D1D17E4AC0D}"/>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EDA0B61F-AA8B-25C4-EB58-CEE4609281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2CBCD2FE-E9DE-E6CE-CDB7-34EA764ACC98}"/>
              </a:ext>
            </a:extLst>
          </p:cNvPr>
          <p:cNvSpPr>
            <a:spLocks noGrp="1"/>
          </p:cNvSpPr>
          <p:nvPr>
            <p:ph type="dt" sz="half" idx="10"/>
          </p:nvPr>
        </p:nvSpPr>
        <p:spPr/>
        <p:txBody>
          <a:bodyPr/>
          <a:lstStyle/>
          <a:p>
            <a:fld id="{545D0352-6FD5-4FA8-93CF-CB5EF23C0623}" type="datetimeFigureOut">
              <a:rPr lang="tr-TR" smtClean="0"/>
              <a:t>10.09.2024</a:t>
            </a:fld>
            <a:endParaRPr lang="tr-TR"/>
          </a:p>
        </p:txBody>
      </p:sp>
      <p:sp>
        <p:nvSpPr>
          <p:cNvPr id="5" name="Alt Bilgi Yer Tutucusu 4">
            <a:extLst>
              <a:ext uri="{FF2B5EF4-FFF2-40B4-BE49-F238E27FC236}">
                <a16:creationId xmlns:a16="http://schemas.microsoft.com/office/drawing/2014/main" id="{FED74552-2CB8-AE1E-F704-AD4431EBAB6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5FABF06-2B06-595C-4405-059066152A4F}"/>
              </a:ext>
            </a:extLst>
          </p:cNvPr>
          <p:cNvSpPr>
            <a:spLocks noGrp="1"/>
          </p:cNvSpPr>
          <p:nvPr>
            <p:ph type="sldNum" sz="quarter" idx="12"/>
          </p:nvPr>
        </p:nvSpPr>
        <p:spPr/>
        <p:txBody>
          <a:bodyPr/>
          <a:lstStyle/>
          <a:p>
            <a:fld id="{E774652F-E575-460B-AFE4-88572ED1C835}" type="slidenum">
              <a:rPr lang="tr-TR" smtClean="0"/>
              <a:t>‹#›</a:t>
            </a:fld>
            <a:endParaRPr lang="tr-TR"/>
          </a:p>
        </p:txBody>
      </p:sp>
    </p:spTree>
    <p:extLst>
      <p:ext uri="{BB962C8B-B14F-4D97-AF65-F5344CB8AC3E}">
        <p14:creationId xmlns:p14="http://schemas.microsoft.com/office/powerpoint/2010/main" val="3438266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B65AA24-E3C7-2F99-AF76-F40FFAA04B84}"/>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39D64D3B-E0B0-6357-0976-274C72AED63C}"/>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9B70865-6B0C-ED98-2E29-DACC8E9743D8}"/>
              </a:ext>
            </a:extLst>
          </p:cNvPr>
          <p:cNvSpPr>
            <a:spLocks noGrp="1"/>
          </p:cNvSpPr>
          <p:nvPr>
            <p:ph type="dt" sz="half" idx="10"/>
          </p:nvPr>
        </p:nvSpPr>
        <p:spPr/>
        <p:txBody>
          <a:bodyPr/>
          <a:lstStyle/>
          <a:p>
            <a:fld id="{545D0352-6FD5-4FA8-93CF-CB5EF23C0623}" type="datetimeFigureOut">
              <a:rPr lang="tr-TR" smtClean="0"/>
              <a:t>10.09.2024</a:t>
            </a:fld>
            <a:endParaRPr lang="tr-TR"/>
          </a:p>
        </p:txBody>
      </p:sp>
      <p:sp>
        <p:nvSpPr>
          <p:cNvPr id="5" name="Alt Bilgi Yer Tutucusu 4">
            <a:extLst>
              <a:ext uri="{FF2B5EF4-FFF2-40B4-BE49-F238E27FC236}">
                <a16:creationId xmlns:a16="http://schemas.microsoft.com/office/drawing/2014/main" id="{AD4DE9EB-9F69-FB31-EC87-5026C76A92E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6A5C3F1-64DE-9F9A-0349-A5227E3B02DA}"/>
              </a:ext>
            </a:extLst>
          </p:cNvPr>
          <p:cNvSpPr>
            <a:spLocks noGrp="1"/>
          </p:cNvSpPr>
          <p:nvPr>
            <p:ph type="sldNum" sz="quarter" idx="12"/>
          </p:nvPr>
        </p:nvSpPr>
        <p:spPr/>
        <p:txBody>
          <a:bodyPr/>
          <a:lstStyle/>
          <a:p>
            <a:fld id="{E774652F-E575-460B-AFE4-88572ED1C835}" type="slidenum">
              <a:rPr lang="tr-TR" smtClean="0"/>
              <a:t>‹#›</a:t>
            </a:fld>
            <a:endParaRPr lang="tr-TR"/>
          </a:p>
        </p:txBody>
      </p:sp>
    </p:spTree>
    <p:extLst>
      <p:ext uri="{BB962C8B-B14F-4D97-AF65-F5344CB8AC3E}">
        <p14:creationId xmlns:p14="http://schemas.microsoft.com/office/powerpoint/2010/main" val="1194656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A2B17AEE-7161-6AB8-A8DC-82D034F421B0}"/>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4CAE490C-416C-543F-531E-C287D18963FB}"/>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41B8F35-571B-6301-CE40-90FDF7117DB4}"/>
              </a:ext>
            </a:extLst>
          </p:cNvPr>
          <p:cNvSpPr>
            <a:spLocks noGrp="1"/>
          </p:cNvSpPr>
          <p:nvPr>
            <p:ph type="dt" sz="half" idx="10"/>
          </p:nvPr>
        </p:nvSpPr>
        <p:spPr/>
        <p:txBody>
          <a:bodyPr/>
          <a:lstStyle/>
          <a:p>
            <a:fld id="{545D0352-6FD5-4FA8-93CF-CB5EF23C0623}" type="datetimeFigureOut">
              <a:rPr lang="tr-TR" smtClean="0"/>
              <a:t>10.09.2024</a:t>
            </a:fld>
            <a:endParaRPr lang="tr-TR"/>
          </a:p>
        </p:txBody>
      </p:sp>
      <p:sp>
        <p:nvSpPr>
          <p:cNvPr id="5" name="Alt Bilgi Yer Tutucusu 4">
            <a:extLst>
              <a:ext uri="{FF2B5EF4-FFF2-40B4-BE49-F238E27FC236}">
                <a16:creationId xmlns:a16="http://schemas.microsoft.com/office/drawing/2014/main" id="{434E73A3-0045-7BE1-BC33-806EB409ED2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09DC695-4C04-2D59-9EED-DDF4EBFC231F}"/>
              </a:ext>
            </a:extLst>
          </p:cNvPr>
          <p:cNvSpPr>
            <a:spLocks noGrp="1"/>
          </p:cNvSpPr>
          <p:nvPr>
            <p:ph type="sldNum" sz="quarter" idx="12"/>
          </p:nvPr>
        </p:nvSpPr>
        <p:spPr/>
        <p:txBody>
          <a:bodyPr/>
          <a:lstStyle/>
          <a:p>
            <a:fld id="{E774652F-E575-460B-AFE4-88572ED1C835}" type="slidenum">
              <a:rPr lang="tr-TR" smtClean="0"/>
              <a:t>‹#›</a:t>
            </a:fld>
            <a:endParaRPr lang="tr-TR"/>
          </a:p>
        </p:txBody>
      </p:sp>
    </p:spTree>
    <p:extLst>
      <p:ext uri="{BB962C8B-B14F-4D97-AF65-F5344CB8AC3E}">
        <p14:creationId xmlns:p14="http://schemas.microsoft.com/office/powerpoint/2010/main" val="3287176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8372484-78EF-446E-4612-28EA0F564EE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25516B83-9714-5BB0-C70F-168AE05086D4}"/>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7303F44-0CA0-8CEB-9712-6023EB8A3624}"/>
              </a:ext>
            </a:extLst>
          </p:cNvPr>
          <p:cNvSpPr>
            <a:spLocks noGrp="1"/>
          </p:cNvSpPr>
          <p:nvPr>
            <p:ph type="dt" sz="half" idx="10"/>
          </p:nvPr>
        </p:nvSpPr>
        <p:spPr/>
        <p:txBody>
          <a:bodyPr/>
          <a:lstStyle/>
          <a:p>
            <a:fld id="{545D0352-6FD5-4FA8-93CF-CB5EF23C0623}" type="datetimeFigureOut">
              <a:rPr lang="tr-TR" smtClean="0"/>
              <a:t>10.09.2024</a:t>
            </a:fld>
            <a:endParaRPr lang="tr-TR"/>
          </a:p>
        </p:txBody>
      </p:sp>
      <p:sp>
        <p:nvSpPr>
          <p:cNvPr id="5" name="Alt Bilgi Yer Tutucusu 4">
            <a:extLst>
              <a:ext uri="{FF2B5EF4-FFF2-40B4-BE49-F238E27FC236}">
                <a16:creationId xmlns:a16="http://schemas.microsoft.com/office/drawing/2014/main" id="{D54FAC93-5EAA-B6D1-BE8E-82DF3E86251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9A45C6E-0A31-5F02-04F9-4D140BA86974}"/>
              </a:ext>
            </a:extLst>
          </p:cNvPr>
          <p:cNvSpPr>
            <a:spLocks noGrp="1"/>
          </p:cNvSpPr>
          <p:nvPr>
            <p:ph type="sldNum" sz="quarter" idx="12"/>
          </p:nvPr>
        </p:nvSpPr>
        <p:spPr/>
        <p:txBody>
          <a:bodyPr/>
          <a:lstStyle/>
          <a:p>
            <a:fld id="{E774652F-E575-460B-AFE4-88572ED1C835}" type="slidenum">
              <a:rPr lang="tr-TR" smtClean="0"/>
              <a:t>‹#›</a:t>
            </a:fld>
            <a:endParaRPr lang="tr-TR"/>
          </a:p>
        </p:txBody>
      </p:sp>
    </p:spTree>
    <p:extLst>
      <p:ext uri="{BB962C8B-B14F-4D97-AF65-F5344CB8AC3E}">
        <p14:creationId xmlns:p14="http://schemas.microsoft.com/office/powerpoint/2010/main" val="2759188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4AA1225-6B0C-7997-7AE2-FAB266861D41}"/>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8D42336D-C887-16A1-CC25-C28ACB56CE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B228D7A0-1C6F-9E8E-D049-32D0C3C116D2}"/>
              </a:ext>
            </a:extLst>
          </p:cNvPr>
          <p:cNvSpPr>
            <a:spLocks noGrp="1"/>
          </p:cNvSpPr>
          <p:nvPr>
            <p:ph type="dt" sz="half" idx="10"/>
          </p:nvPr>
        </p:nvSpPr>
        <p:spPr/>
        <p:txBody>
          <a:bodyPr/>
          <a:lstStyle/>
          <a:p>
            <a:fld id="{545D0352-6FD5-4FA8-93CF-CB5EF23C0623}" type="datetimeFigureOut">
              <a:rPr lang="tr-TR" smtClean="0"/>
              <a:t>10.09.2024</a:t>
            </a:fld>
            <a:endParaRPr lang="tr-TR"/>
          </a:p>
        </p:txBody>
      </p:sp>
      <p:sp>
        <p:nvSpPr>
          <p:cNvPr id="5" name="Alt Bilgi Yer Tutucusu 4">
            <a:extLst>
              <a:ext uri="{FF2B5EF4-FFF2-40B4-BE49-F238E27FC236}">
                <a16:creationId xmlns:a16="http://schemas.microsoft.com/office/drawing/2014/main" id="{AF3D1F35-A055-2A88-BAB4-811D9CDE6C8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81A1708-59E9-E69F-1893-C9BAB79017AF}"/>
              </a:ext>
            </a:extLst>
          </p:cNvPr>
          <p:cNvSpPr>
            <a:spLocks noGrp="1"/>
          </p:cNvSpPr>
          <p:nvPr>
            <p:ph type="sldNum" sz="quarter" idx="12"/>
          </p:nvPr>
        </p:nvSpPr>
        <p:spPr/>
        <p:txBody>
          <a:bodyPr/>
          <a:lstStyle/>
          <a:p>
            <a:fld id="{E774652F-E575-460B-AFE4-88572ED1C835}" type="slidenum">
              <a:rPr lang="tr-TR" smtClean="0"/>
              <a:t>‹#›</a:t>
            </a:fld>
            <a:endParaRPr lang="tr-TR"/>
          </a:p>
        </p:txBody>
      </p:sp>
    </p:spTree>
    <p:extLst>
      <p:ext uri="{BB962C8B-B14F-4D97-AF65-F5344CB8AC3E}">
        <p14:creationId xmlns:p14="http://schemas.microsoft.com/office/powerpoint/2010/main" val="2640050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DED410-E9F9-4B36-D05A-0BB608CAB7B6}"/>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B472BDDE-8FFD-7B18-46B2-82298FD81EEA}"/>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B4A35449-21DC-3EA8-2621-9AC454EE7AF4}"/>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7DFFFD63-F396-A3C4-BB34-C35CA0B7DFF7}"/>
              </a:ext>
            </a:extLst>
          </p:cNvPr>
          <p:cNvSpPr>
            <a:spLocks noGrp="1"/>
          </p:cNvSpPr>
          <p:nvPr>
            <p:ph type="dt" sz="half" idx="10"/>
          </p:nvPr>
        </p:nvSpPr>
        <p:spPr/>
        <p:txBody>
          <a:bodyPr/>
          <a:lstStyle/>
          <a:p>
            <a:fld id="{545D0352-6FD5-4FA8-93CF-CB5EF23C0623}" type="datetimeFigureOut">
              <a:rPr lang="tr-TR" smtClean="0"/>
              <a:t>10.09.2024</a:t>
            </a:fld>
            <a:endParaRPr lang="tr-TR"/>
          </a:p>
        </p:txBody>
      </p:sp>
      <p:sp>
        <p:nvSpPr>
          <p:cNvPr id="6" name="Alt Bilgi Yer Tutucusu 5">
            <a:extLst>
              <a:ext uri="{FF2B5EF4-FFF2-40B4-BE49-F238E27FC236}">
                <a16:creationId xmlns:a16="http://schemas.microsoft.com/office/drawing/2014/main" id="{50DA188F-46ED-99C7-737A-0F9B8F7D851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5234AB8-6BB2-FA67-2F6C-E5531C7E1D8C}"/>
              </a:ext>
            </a:extLst>
          </p:cNvPr>
          <p:cNvSpPr>
            <a:spLocks noGrp="1"/>
          </p:cNvSpPr>
          <p:nvPr>
            <p:ph type="sldNum" sz="quarter" idx="12"/>
          </p:nvPr>
        </p:nvSpPr>
        <p:spPr/>
        <p:txBody>
          <a:bodyPr/>
          <a:lstStyle/>
          <a:p>
            <a:fld id="{E774652F-E575-460B-AFE4-88572ED1C835}" type="slidenum">
              <a:rPr lang="tr-TR" smtClean="0"/>
              <a:t>‹#›</a:t>
            </a:fld>
            <a:endParaRPr lang="tr-TR"/>
          </a:p>
        </p:txBody>
      </p:sp>
    </p:spTree>
    <p:extLst>
      <p:ext uri="{BB962C8B-B14F-4D97-AF65-F5344CB8AC3E}">
        <p14:creationId xmlns:p14="http://schemas.microsoft.com/office/powerpoint/2010/main" val="2266129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37BF252-2C9F-2124-2057-8A818D407B4D}"/>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83323FF-C08B-39E1-717F-5D9E9A0810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C2CFF2F-1097-F0BE-A9AE-07245BFEB6F9}"/>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CB49F377-965D-940B-69EA-65110DB807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D4C7A760-D681-9873-9009-64AF91E67096}"/>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A87F753A-9EA7-79AC-6EF8-FEEFEB22BAAE}"/>
              </a:ext>
            </a:extLst>
          </p:cNvPr>
          <p:cNvSpPr>
            <a:spLocks noGrp="1"/>
          </p:cNvSpPr>
          <p:nvPr>
            <p:ph type="dt" sz="half" idx="10"/>
          </p:nvPr>
        </p:nvSpPr>
        <p:spPr/>
        <p:txBody>
          <a:bodyPr/>
          <a:lstStyle/>
          <a:p>
            <a:fld id="{545D0352-6FD5-4FA8-93CF-CB5EF23C0623}" type="datetimeFigureOut">
              <a:rPr lang="tr-TR" smtClean="0"/>
              <a:t>10.09.2024</a:t>
            </a:fld>
            <a:endParaRPr lang="tr-TR"/>
          </a:p>
        </p:txBody>
      </p:sp>
      <p:sp>
        <p:nvSpPr>
          <p:cNvPr id="8" name="Alt Bilgi Yer Tutucusu 7">
            <a:extLst>
              <a:ext uri="{FF2B5EF4-FFF2-40B4-BE49-F238E27FC236}">
                <a16:creationId xmlns:a16="http://schemas.microsoft.com/office/drawing/2014/main" id="{F4F65EF0-AA64-6956-F2F5-34796159AAD0}"/>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3B705459-DAD6-CA19-3CC6-0C6FB943A499}"/>
              </a:ext>
            </a:extLst>
          </p:cNvPr>
          <p:cNvSpPr>
            <a:spLocks noGrp="1"/>
          </p:cNvSpPr>
          <p:nvPr>
            <p:ph type="sldNum" sz="quarter" idx="12"/>
          </p:nvPr>
        </p:nvSpPr>
        <p:spPr/>
        <p:txBody>
          <a:bodyPr/>
          <a:lstStyle/>
          <a:p>
            <a:fld id="{E774652F-E575-460B-AFE4-88572ED1C835}" type="slidenum">
              <a:rPr lang="tr-TR" smtClean="0"/>
              <a:t>‹#›</a:t>
            </a:fld>
            <a:endParaRPr lang="tr-TR"/>
          </a:p>
        </p:txBody>
      </p:sp>
    </p:spTree>
    <p:extLst>
      <p:ext uri="{BB962C8B-B14F-4D97-AF65-F5344CB8AC3E}">
        <p14:creationId xmlns:p14="http://schemas.microsoft.com/office/powerpoint/2010/main" val="492140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6D93D39-06A9-A984-0486-752E823CCE2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D27B60C-20AA-D73B-C046-A93D14602C25}"/>
              </a:ext>
            </a:extLst>
          </p:cNvPr>
          <p:cNvSpPr>
            <a:spLocks noGrp="1"/>
          </p:cNvSpPr>
          <p:nvPr>
            <p:ph type="dt" sz="half" idx="10"/>
          </p:nvPr>
        </p:nvSpPr>
        <p:spPr/>
        <p:txBody>
          <a:bodyPr/>
          <a:lstStyle/>
          <a:p>
            <a:fld id="{545D0352-6FD5-4FA8-93CF-CB5EF23C0623}" type="datetimeFigureOut">
              <a:rPr lang="tr-TR" smtClean="0"/>
              <a:t>10.09.2024</a:t>
            </a:fld>
            <a:endParaRPr lang="tr-TR"/>
          </a:p>
        </p:txBody>
      </p:sp>
      <p:sp>
        <p:nvSpPr>
          <p:cNvPr id="4" name="Alt Bilgi Yer Tutucusu 3">
            <a:extLst>
              <a:ext uri="{FF2B5EF4-FFF2-40B4-BE49-F238E27FC236}">
                <a16:creationId xmlns:a16="http://schemas.microsoft.com/office/drawing/2014/main" id="{6F65DB27-F1B3-F03C-BC51-307C29C4E233}"/>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5A8B8BF-3A91-3876-2A46-5ECE56E3E716}"/>
              </a:ext>
            </a:extLst>
          </p:cNvPr>
          <p:cNvSpPr>
            <a:spLocks noGrp="1"/>
          </p:cNvSpPr>
          <p:nvPr>
            <p:ph type="sldNum" sz="quarter" idx="12"/>
          </p:nvPr>
        </p:nvSpPr>
        <p:spPr/>
        <p:txBody>
          <a:bodyPr/>
          <a:lstStyle/>
          <a:p>
            <a:fld id="{E774652F-E575-460B-AFE4-88572ED1C835}" type="slidenum">
              <a:rPr lang="tr-TR" smtClean="0"/>
              <a:t>‹#›</a:t>
            </a:fld>
            <a:endParaRPr lang="tr-TR"/>
          </a:p>
        </p:txBody>
      </p:sp>
    </p:spTree>
    <p:extLst>
      <p:ext uri="{BB962C8B-B14F-4D97-AF65-F5344CB8AC3E}">
        <p14:creationId xmlns:p14="http://schemas.microsoft.com/office/powerpoint/2010/main" val="2570853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085880A9-D739-F6D5-2F5C-9A24D04C68C9}"/>
              </a:ext>
            </a:extLst>
          </p:cNvPr>
          <p:cNvSpPr>
            <a:spLocks noGrp="1"/>
          </p:cNvSpPr>
          <p:nvPr>
            <p:ph type="dt" sz="half" idx="10"/>
          </p:nvPr>
        </p:nvSpPr>
        <p:spPr/>
        <p:txBody>
          <a:bodyPr/>
          <a:lstStyle/>
          <a:p>
            <a:fld id="{545D0352-6FD5-4FA8-93CF-CB5EF23C0623}" type="datetimeFigureOut">
              <a:rPr lang="tr-TR" smtClean="0"/>
              <a:t>10.09.2024</a:t>
            </a:fld>
            <a:endParaRPr lang="tr-TR"/>
          </a:p>
        </p:txBody>
      </p:sp>
      <p:sp>
        <p:nvSpPr>
          <p:cNvPr id="3" name="Alt Bilgi Yer Tutucusu 2">
            <a:extLst>
              <a:ext uri="{FF2B5EF4-FFF2-40B4-BE49-F238E27FC236}">
                <a16:creationId xmlns:a16="http://schemas.microsoft.com/office/drawing/2014/main" id="{24DDDB19-D971-DD68-9386-94F1A2DA6BCE}"/>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F707EA53-A414-2D5E-B146-F0141BF8A3DE}"/>
              </a:ext>
            </a:extLst>
          </p:cNvPr>
          <p:cNvSpPr>
            <a:spLocks noGrp="1"/>
          </p:cNvSpPr>
          <p:nvPr>
            <p:ph type="sldNum" sz="quarter" idx="12"/>
          </p:nvPr>
        </p:nvSpPr>
        <p:spPr/>
        <p:txBody>
          <a:bodyPr/>
          <a:lstStyle/>
          <a:p>
            <a:fld id="{E774652F-E575-460B-AFE4-88572ED1C835}" type="slidenum">
              <a:rPr lang="tr-TR" smtClean="0"/>
              <a:t>‹#›</a:t>
            </a:fld>
            <a:endParaRPr lang="tr-TR"/>
          </a:p>
        </p:txBody>
      </p:sp>
    </p:spTree>
    <p:extLst>
      <p:ext uri="{BB962C8B-B14F-4D97-AF65-F5344CB8AC3E}">
        <p14:creationId xmlns:p14="http://schemas.microsoft.com/office/powerpoint/2010/main" val="4091955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1317150-2865-BD7C-DE86-94B008BCEA7C}"/>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ABC4F8E8-3D7F-E946-4777-FAE8ABDE7C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89E1A44D-DD98-039D-1114-15422C0B2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6252FC50-F789-A55B-68DA-2C6A6B4E5372}"/>
              </a:ext>
            </a:extLst>
          </p:cNvPr>
          <p:cNvSpPr>
            <a:spLocks noGrp="1"/>
          </p:cNvSpPr>
          <p:nvPr>
            <p:ph type="dt" sz="half" idx="10"/>
          </p:nvPr>
        </p:nvSpPr>
        <p:spPr/>
        <p:txBody>
          <a:bodyPr/>
          <a:lstStyle/>
          <a:p>
            <a:fld id="{545D0352-6FD5-4FA8-93CF-CB5EF23C0623}" type="datetimeFigureOut">
              <a:rPr lang="tr-TR" smtClean="0"/>
              <a:t>10.09.2024</a:t>
            </a:fld>
            <a:endParaRPr lang="tr-TR"/>
          </a:p>
        </p:txBody>
      </p:sp>
      <p:sp>
        <p:nvSpPr>
          <p:cNvPr id="6" name="Alt Bilgi Yer Tutucusu 5">
            <a:extLst>
              <a:ext uri="{FF2B5EF4-FFF2-40B4-BE49-F238E27FC236}">
                <a16:creationId xmlns:a16="http://schemas.microsoft.com/office/drawing/2014/main" id="{8B792176-80A5-9F2F-F235-F39B4E1E535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CA6ED46-9389-4C1A-2BFD-31C4177BD298}"/>
              </a:ext>
            </a:extLst>
          </p:cNvPr>
          <p:cNvSpPr>
            <a:spLocks noGrp="1"/>
          </p:cNvSpPr>
          <p:nvPr>
            <p:ph type="sldNum" sz="quarter" idx="12"/>
          </p:nvPr>
        </p:nvSpPr>
        <p:spPr/>
        <p:txBody>
          <a:bodyPr/>
          <a:lstStyle/>
          <a:p>
            <a:fld id="{E774652F-E575-460B-AFE4-88572ED1C835}" type="slidenum">
              <a:rPr lang="tr-TR" smtClean="0"/>
              <a:t>‹#›</a:t>
            </a:fld>
            <a:endParaRPr lang="tr-TR"/>
          </a:p>
        </p:txBody>
      </p:sp>
    </p:spTree>
    <p:extLst>
      <p:ext uri="{BB962C8B-B14F-4D97-AF65-F5344CB8AC3E}">
        <p14:creationId xmlns:p14="http://schemas.microsoft.com/office/powerpoint/2010/main" val="1105674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380199-603B-4BF0-ECBB-CF13A7CDDF6B}"/>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3C034E8C-B9CA-8924-287C-F77F086CB1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28047DC1-9B67-E241-DF80-8BFDA1F0DB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58255FB8-4DF7-53C0-24DB-79CA2B61E16F}"/>
              </a:ext>
            </a:extLst>
          </p:cNvPr>
          <p:cNvSpPr>
            <a:spLocks noGrp="1"/>
          </p:cNvSpPr>
          <p:nvPr>
            <p:ph type="dt" sz="half" idx="10"/>
          </p:nvPr>
        </p:nvSpPr>
        <p:spPr/>
        <p:txBody>
          <a:bodyPr/>
          <a:lstStyle/>
          <a:p>
            <a:fld id="{545D0352-6FD5-4FA8-93CF-CB5EF23C0623}" type="datetimeFigureOut">
              <a:rPr lang="tr-TR" smtClean="0"/>
              <a:t>10.09.2024</a:t>
            </a:fld>
            <a:endParaRPr lang="tr-TR"/>
          </a:p>
        </p:txBody>
      </p:sp>
      <p:sp>
        <p:nvSpPr>
          <p:cNvPr id="6" name="Alt Bilgi Yer Tutucusu 5">
            <a:extLst>
              <a:ext uri="{FF2B5EF4-FFF2-40B4-BE49-F238E27FC236}">
                <a16:creationId xmlns:a16="http://schemas.microsoft.com/office/drawing/2014/main" id="{D5B14A71-C477-3B52-24D9-AA048898FF4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9F512F5-36CC-4A3E-0B0A-AD626BA68396}"/>
              </a:ext>
            </a:extLst>
          </p:cNvPr>
          <p:cNvSpPr>
            <a:spLocks noGrp="1"/>
          </p:cNvSpPr>
          <p:nvPr>
            <p:ph type="sldNum" sz="quarter" idx="12"/>
          </p:nvPr>
        </p:nvSpPr>
        <p:spPr/>
        <p:txBody>
          <a:bodyPr/>
          <a:lstStyle/>
          <a:p>
            <a:fld id="{E774652F-E575-460B-AFE4-88572ED1C835}" type="slidenum">
              <a:rPr lang="tr-TR" smtClean="0"/>
              <a:t>‹#›</a:t>
            </a:fld>
            <a:endParaRPr lang="tr-TR"/>
          </a:p>
        </p:txBody>
      </p:sp>
    </p:spTree>
    <p:extLst>
      <p:ext uri="{BB962C8B-B14F-4D97-AF65-F5344CB8AC3E}">
        <p14:creationId xmlns:p14="http://schemas.microsoft.com/office/powerpoint/2010/main" val="2429475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7599D3AE-A527-5AAE-1F5D-D962198EEE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7E0DF710-A6B6-2D2B-1233-6E8484519E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404C8BB-17EB-2722-BA54-15EBB5726D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5D0352-6FD5-4FA8-93CF-CB5EF23C0623}" type="datetimeFigureOut">
              <a:rPr lang="tr-TR" smtClean="0"/>
              <a:t>10.09.2024</a:t>
            </a:fld>
            <a:endParaRPr lang="tr-TR"/>
          </a:p>
        </p:txBody>
      </p:sp>
      <p:sp>
        <p:nvSpPr>
          <p:cNvPr id="5" name="Alt Bilgi Yer Tutucusu 4">
            <a:extLst>
              <a:ext uri="{FF2B5EF4-FFF2-40B4-BE49-F238E27FC236}">
                <a16:creationId xmlns:a16="http://schemas.microsoft.com/office/drawing/2014/main" id="{EFD6E400-8402-7BFD-B99E-6477F34179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81489EA9-7A30-0716-3357-27D7C77F35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4652F-E575-460B-AFE4-88572ED1C835}" type="slidenum">
              <a:rPr lang="tr-TR" smtClean="0"/>
              <a:t>‹#›</a:t>
            </a:fld>
            <a:endParaRPr lang="tr-TR"/>
          </a:p>
        </p:txBody>
      </p:sp>
    </p:spTree>
    <p:extLst>
      <p:ext uri="{BB962C8B-B14F-4D97-AF65-F5344CB8AC3E}">
        <p14:creationId xmlns:p14="http://schemas.microsoft.com/office/powerpoint/2010/main" val="1177610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32.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33.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18" Type="http://schemas.openxmlformats.org/officeDocument/2006/relationships/image" Target="../media/image19.png"/><Relationship Id="rId3" Type="http://schemas.openxmlformats.org/officeDocument/2006/relationships/image" Target="../media/image4.jpe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jpeg"/><Relationship Id="rId2" Type="http://schemas.openxmlformats.org/officeDocument/2006/relationships/image" Target="../media/image34.png"/><Relationship Id="rId16" Type="http://schemas.openxmlformats.org/officeDocument/2006/relationships/image" Target="../media/image17.png"/><Relationship Id="rId20" Type="http://schemas.openxmlformats.org/officeDocument/2006/relationships/image" Target="../media/image21.jpeg"/><Relationship Id="rId1" Type="http://schemas.openxmlformats.org/officeDocument/2006/relationships/slideLayout" Target="../slideLayouts/slideLayout5.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5" Type="http://schemas.openxmlformats.org/officeDocument/2006/relationships/image" Target="../media/image16.jpeg"/><Relationship Id="rId23" Type="http://schemas.openxmlformats.org/officeDocument/2006/relationships/image" Target="../media/image24.jpeg"/><Relationship Id="rId10" Type="http://schemas.openxmlformats.org/officeDocument/2006/relationships/image" Target="../media/image11.jpeg"/><Relationship Id="rId19"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 Id="rId22"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35.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1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37.jp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36.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1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1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38.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1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38.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26" Type="http://schemas.openxmlformats.org/officeDocument/2006/relationships/image" Target="../media/image42.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5" Type="http://schemas.openxmlformats.org/officeDocument/2006/relationships/image" Target="../media/image41.jp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40.jp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39.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18" Type="http://schemas.openxmlformats.org/officeDocument/2006/relationships/image" Target="../media/image19.png"/><Relationship Id="rId3" Type="http://schemas.openxmlformats.org/officeDocument/2006/relationships/image" Target="../media/image4.jpe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jpeg"/><Relationship Id="rId2" Type="http://schemas.openxmlformats.org/officeDocument/2006/relationships/image" Target="../media/image43.jpeg"/><Relationship Id="rId16" Type="http://schemas.openxmlformats.org/officeDocument/2006/relationships/image" Target="../media/image17.png"/><Relationship Id="rId20"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5" Type="http://schemas.openxmlformats.org/officeDocument/2006/relationships/image" Target="../media/image16.jpeg"/><Relationship Id="rId23" Type="http://schemas.openxmlformats.org/officeDocument/2006/relationships/image" Target="../media/image24.jpeg"/><Relationship Id="rId10" Type="http://schemas.openxmlformats.org/officeDocument/2006/relationships/image" Target="../media/image11.jpeg"/><Relationship Id="rId19"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 Id="rId22"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44.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2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45.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2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46.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2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47.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2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47.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2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48.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2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49.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2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50.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2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51.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18" Type="http://schemas.openxmlformats.org/officeDocument/2006/relationships/image" Target="../media/image19.png"/><Relationship Id="rId3" Type="http://schemas.openxmlformats.org/officeDocument/2006/relationships/image" Target="../media/image4.jpe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jpeg"/><Relationship Id="rId2" Type="http://schemas.openxmlformats.org/officeDocument/2006/relationships/image" Target="../media/image52.png"/><Relationship Id="rId16" Type="http://schemas.openxmlformats.org/officeDocument/2006/relationships/image" Target="../media/image17.png"/><Relationship Id="rId20"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5" Type="http://schemas.openxmlformats.org/officeDocument/2006/relationships/image" Target="../media/image16.jpeg"/><Relationship Id="rId23" Type="http://schemas.openxmlformats.org/officeDocument/2006/relationships/image" Target="../media/image24.jpeg"/><Relationship Id="rId10" Type="http://schemas.openxmlformats.org/officeDocument/2006/relationships/image" Target="../media/image11.jpeg"/><Relationship Id="rId19"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 Id="rId22" Type="http://schemas.openxmlformats.org/officeDocument/2006/relationships/image" Target="../media/image23.jpe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30.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53.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3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54.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3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55.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3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56.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3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57.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18" Type="http://schemas.openxmlformats.org/officeDocument/2006/relationships/image" Target="../media/image19.png"/><Relationship Id="rId3" Type="http://schemas.openxmlformats.org/officeDocument/2006/relationships/image" Target="../media/image4.jpe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jpeg"/><Relationship Id="rId2" Type="http://schemas.openxmlformats.org/officeDocument/2006/relationships/image" Target="../media/image58.jpg"/><Relationship Id="rId16" Type="http://schemas.openxmlformats.org/officeDocument/2006/relationships/image" Target="../media/image17.png"/><Relationship Id="rId20"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5" Type="http://schemas.openxmlformats.org/officeDocument/2006/relationships/image" Target="../media/image16.jpeg"/><Relationship Id="rId23" Type="http://schemas.openxmlformats.org/officeDocument/2006/relationships/image" Target="../media/image24.jpeg"/><Relationship Id="rId10" Type="http://schemas.openxmlformats.org/officeDocument/2006/relationships/image" Target="../media/image11.jpeg"/><Relationship Id="rId19"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 Id="rId22" Type="http://schemas.openxmlformats.org/officeDocument/2006/relationships/image" Target="../media/image23.jpeg"/></Relationships>
</file>

<file path=ppt/slides/_rels/slide3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5" Type="http://schemas.openxmlformats.org/officeDocument/2006/relationships/image" Target="../media/image61.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60.jp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59.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3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3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62.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39.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63.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26.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40.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64.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4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26" Type="http://schemas.openxmlformats.org/officeDocument/2006/relationships/diagramColors" Target="../diagrams/colors1.xml"/><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5" Type="http://schemas.openxmlformats.org/officeDocument/2006/relationships/diagramQuickStyle" Target="../diagrams/quickStyle1.xml"/><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diagramLayout" Target="../diagrams/layout1.xml"/><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diagramData" Target="../diagrams/data1.xml"/><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 Id="rId27" Type="http://schemas.microsoft.com/office/2007/relationships/diagramDrawing" Target="../diagrams/drawing1.xml"/></Relationships>
</file>

<file path=ppt/slides/_rels/slide4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65.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4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66.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4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67.jp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4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68.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27.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28.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29.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30.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31.jpe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4D9EDA-40D9-F8A3-2C91-7AC858A8299B}"/>
              </a:ext>
            </a:extLst>
          </p:cNvPr>
          <p:cNvSpPr>
            <a:spLocks noGrp="1"/>
          </p:cNvSpPr>
          <p:nvPr>
            <p:ph type="ctrTitle"/>
          </p:nvPr>
        </p:nvSpPr>
        <p:spPr>
          <a:xfrm>
            <a:off x="1347019" y="2341563"/>
            <a:ext cx="9144000" cy="2387600"/>
          </a:xfrm>
        </p:spPr>
        <p:txBody>
          <a:bodyPr/>
          <a:lstStyle/>
          <a:p>
            <a:r>
              <a:rPr lang="tr-TR" b="1" dirty="0">
                <a:solidFill>
                  <a:schemeClr val="accent2">
                    <a:lumMod val="50000"/>
                  </a:schemeClr>
                </a:solidFill>
                <a:latin typeface="Arial Rounded MT Bold" panose="020F0704030504030204" pitchFamily="34" charset="0"/>
              </a:rPr>
              <a:t>ORYANTASYON SUNUMU</a:t>
            </a:r>
          </a:p>
        </p:txBody>
      </p:sp>
      <p:pic>
        <p:nvPicPr>
          <p:cNvPr id="7" name="Resim 6">
            <a:extLst>
              <a:ext uri="{FF2B5EF4-FFF2-40B4-BE49-F238E27FC236}">
                <a16:creationId xmlns:a16="http://schemas.microsoft.com/office/drawing/2014/main" id="{015F3DF6-EB1C-1C20-00AA-402C0F45FADC}"/>
              </a:ext>
            </a:extLst>
          </p:cNvPr>
          <p:cNvPicPr>
            <a:picLocks noChangeAspect="1"/>
          </p:cNvPicPr>
          <p:nvPr/>
        </p:nvPicPr>
        <p:blipFill>
          <a:blip r:embed="rId2"/>
          <a:stretch>
            <a:fillRect/>
          </a:stretch>
        </p:blipFill>
        <p:spPr>
          <a:xfrm>
            <a:off x="0" y="0"/>
            <a:ext cx="12192000" cy="6858000"/>
          </a:xfrm>
          <a:prstGeom prst="rect">
            <a:avLst/>
          </a:prstGeom>
        </p:spPr>
      </p:pic>
      <p:pic>
        <p:nvPicPr>
          <p:cNvPr id="8" name="Resim 7">
            <a:extLst>
              <a:ext uri="{FF2B5EF4-FFF2-40B4-BE49-F238E27FC236}">
                <a16:creationId xmlns:a16="http://schemas.microsoft.com/office/drawing/2014/main" id="{BE745176-0C89-B561-9E24-4033FBA06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954" y="618581"/>
            <a:ext cx="3514427" cy="1964586"/>
          </a:xfrm>
          <a:prstGeom prst="rect">
            <a:avLst/>
          </a:prstGeom>
        </p:spPr>
      </p:pic>
    </p:spTree>
    <p:extLst>
      <p:ext uri="{BB962C8B-B14F-4D97-AF65-F5344CB8AC3E}">
        <p14:creationId xmlns:p14="http://schemas.microsoft.com/office/powerpoint/2010/main" val="1770702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5DD4B7F-42D3-A52C-F08B-0E722E7F7305}"/>
              </a:ext>
            </a:extLst>
          </p:cNvPr>
          <p:cNvSpPr>
            <a:spLocks noGrp="1"/>
          </p:cNvSpPr>
          <p:nvPr>
            <p:ph type="title"/>
          </p:nvPr>
        </p:nvSpPr>
        <p:spPr/>
        <p:txBody>
          <a:bodyPr/>
          <a:lstStyle/>
          <a:p>
            <a:r>
              <a:rPr lang="tr-TR" sz="4400" b="1" dirty="0">
                <a:solidFill>
                  <a:schemeClr val="accent2">
                    <a:lumMod val="75000"/>
                  </a:schemeClr>
                </a:solidFill>
                <a:latin typeface="Calibri GÖVDE"/>
              </a:rPr>
              <a:t>ETHNO BELEK DEĞERLERİMİZ</a:t>
            </a:r>
            <a:endParaRPr lang="tr-TR" dirty="0">
              <a:solidFill>
                <a:schemeClr val="accent2">
                  <a:lumMod val="75000"/>
                </a:schemeClr>
              </a:solidFill>
              <a:latin typeface="Calibri GÖVDE"/>
            </a:endParaRPr>
          </a:p>
        </p:txBody>
      </p:sp>
      <p:sp>
        <p:nvSpPr>
          <p:cNvPr id="5" name="Metin Yer Tutucusu 4">
            <a:extLst>
              <a:ext uri="{FF2B5EF4-FFF2-40B4-BE49-F238E27FC236}">
                <a16:creationId xmlns:a16="http://schemas.microsoft.com/office/drawing/2014/main" id="{EF095374-DBB4-E75B-CD1D-9C067C68436C}"/>
              </a:ext>
            </a:extLst>
          </p:cNvPr>
          <p:cNvSpPr>
            <a:spLocks noGrp="1"/>
          </p:cNvSpPr>
          <p:nvPr>
            <p:ph type="body" sz="quarter" idx="3"/>
          </p:nvPr>
        </p:nvSpPr>
        <p:spPr>
          <a:xfrm>
            <a:off x="1189158" y="3564591"/>
            <a:ext cx="5183188" cy="1578773"/>
          </a:xfrm>
        </p:spPr>
        <p:txBody>
          <a:bodyPr>
            <a:normAutofit/>
          </a:bodyPr>
          <a:lstStyle/>
          <a:p>
            <a:pPr marL="342900" indent="-342900">
              <a:buFont typeface="Wingdings" panose="05000000000000000000" pitchFamily="2" charset="2"/>
              <a:buChar char="ü"/>
            </a:pPr>
            <a:r>
              <a:rPr lang="tr-TR" dirty="0"/>
              <a:t>AÇIK SÖZLÜLÜK</a:t>
            </a:r>
          </a:p>
          <a:p>
            <a:pPr marL="342900" indent="-342900">
              <a:buFont typeface="Wingdings" panose="05000000000000000000" pitchFamily="2" charset="2"/>
              <a:buChar char="ü"/>
            </a:pPr>
            <a:r>
              <a:rPr lang="tr-TR" dirty="0"/>
              <a:t>İNSAN ODAKLILIK</a:t>
            </a:r>
          </a:p>
          <a:p>
            <a:pPr marL="342900" indent="-342900">
              <a:buFont typeface="Wingdings" panose="05000000000000000000" pitchFamily="2" charset="2"/>
              <a:buChar char="ü"/>
            </a:pPr>
            <a:r>
              <a:rPr lang="tr-TR" dirty="0"/>
              <a:t>GİRİŞİMCİ PERFORMANS</a:t>
            </a:r>
          </a:p>
          <a:p>
            <a:endParaRPr lang="tr-TR" dirty="0"/>
          </a:p>
          <a:p>
            <a:endParaRPr lang="tr-TR" dirty="0"/>
          </a:p>
        </p:txBody>
      </p:sp>
      <p:grpSp>
        <p:nvGrpSpPr>
          <p:cNvPr id="7" name="Group 1">
            <a:extLst>
              <a:ext uri="{FF2B5EF4-FFF2-40B4-BE49-F238E27FC236}">
                <a16:creationId xmlns:a16="http://schemas.microsoft.com/office/drawing/2014/main" id="{FADF16A1-1698-7135-633B-79F0AE27AC3D}"/>
              </a:ext>
            </a:extLst>
          </p:cNvPr>
          <p:cNvGrpSpPr>
            <a:grpSpLocks/>
          </p:cNvGrpSpPr>
          <p:nvPr/>
        </p:nvGrpSpPr>
        <p:grpSpPr>
          <a:xfrm>
            <a:off x="0" y="0"/>
            <a:ext cx="12192000" cy="6858000"/>
            <a:chOff x="0" y="0"/>
            <a:chExt cx="11398886" cy="6217744"/>
          </a:xfrm>
        </p:grpSpPr>
        <p:pic>
          <p:nvPicPr>
            <p:cNvPr id="8" name="Image 2">
              <a:extLst>
                <a:ext uri="{FF2B5EF4-FFF2-40B4-BE49-F238E27FC236}">
                  <a16:creationId xmlns:a16="http://schemas.microsoft.com/office/drawing/2014/main" id="{0FFF3699-4A90-E70E-8879-51B0115D47CE}"/>
                </a:ext>
              </a:extLst>
            </p:cNvPr>
            <p:cNvPicPr/>
            <p:nvPr/>
          </p:nvPicPr>
          <p:blipFill>
            <a:blip r:embed="rId2" cstate="print"/>
            <a:stretch>
              <a:fillRect/>
            </a:stretch>
          </p:blipFill>
          <p:spPr>
            <a:xfrm>
              <a:off x="2590662" y="5699531"/>
              <a:ext cx="518132" cy="518134"/>
            </a:xfrm>
            <a:prstGeom prst="rect">
              <a:avLst/>
            </a:prstGeom>
          </p:spPr>
        </p:pic>
        <p:sp>
          <p:nvSpPr>
            <p:cNvPr id="9" name="Graphic 3">
              <a:extLst>
                <a:ext uri="{FF2B5EF4-FFF2-40B4-BE49-F238E27FC236}">
                  <a16:creationId xmlns:a16="http://schemas.microsoft.com/office/drawing/2014/main" id="{4400A638-9459-09D2-7C9F-3B4DD8A5BB9B}"/>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0" name="Graphic 4">
              <a:extLst>
                <a:ext uri="{FF2B5EF4-FFF2-40B4-BE49-F238E27FC236}">
                  <a16:creationId xmlns:a16="http://schemas.microsoft.com/office/drawing/2014/main" id="{F64F06B2-B276-2DC6-D354-889DCB729956}"/>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1" name="Graphic 5">
              <a:extLst>
                <a:ext uri="{FF2B5EF4-FFF2-40B4-BE49-F238E27FC236}">
                  <a16:creationId xmlns:a16="http://schemas.microsoft.com/office/drawing/2014/main" id="{212B2AB1-6777-0A1B-3862-753786E18BBF}"/>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12" name="Graphic 6">
              <a:extLst>
                <a:ext uri="{FF2B5EF4-FFF2-40B4-BE49-F238E27FC236}">
                  <a16:creationId xmlns:a16="http://schemas.microsoft.com/office/drawing/2014/main" id="{E77E3940-3B9A-D065-BAD9-7124608650FE}"/>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3" name="Image 7">
              <a:extLst>
                <a:ext uri="{FF2B5EF4-FFF2-40B4-BE49-F238E27FC236}">
                  <a16:creationId xmlns:a16="http://schemas.microsoft.com/office/drawing/2014/main" id="{1C5D271F-3276-029E-9AE7-61E8E992A8ED}"/>
                </a:ext>
              </a:extLst>
            </p:cNvPr>
            <p:cNvPicPr/>
            <p:nvPr/>
          </p:nvPicPr>
          <p:blipFill>
            <a:blip r:embed="rId3" cstate="print"/>
            <a:stretch>
              <a:fillRect/>
            </a:stretch>
          </p:blipFill>
          <p:spPr>
            <a:xfrm>
              <a:off x="518135" y="5699531"/>
              <a:ext cx="518134" cy="518134"/>
            </a:xfrm>
            <a:prstGeom prst="rect">
              <a:avLst/>
            </a:prstGeom>
          </p:spPr>
        </p:pic>
        <p:pic>
          <p:nvPicPr>
            <p:cNvPr id="14" name="Image 8">
              <a:extLst>
                <a:ext uri="{FF2B5EF4-FFF2-40B4-BE49-F238E27FC236}">
                  <a16:creationId xmlns:a16="http://schemas.microsoft.com/office/drawing/2014/main" id="{05683255-69B0-97F1-893C-9F0E7D4C705E}"/>
                </a:ext>
              </a:extLst>
            </p:cNvPr>
            <p:cNvPicPr/>
            <p:nvPr/>
          </p:nvPicPr>
          <p:blipFill>
            <a:blip r:embed="rId4" cstate="print"/>
            <a:stretch>
              <a:fillRect/>
            </a:stretch>
          </p:blipFill>
          <p:spPr>
            <a:xfrm>
              <a:off x="1036270" y="5699531"/>
              <a:ext cx="1036269" cy="518134"/>
            </a:xfrm>
            <a:prstGeom prst="rect">
              <a:avLst/>
            </a:prstGeom>
          </p:spPr>
        </p:pic>
        <p:sp>
          <p:nvSpPr>
            <p:cNvPr id="15" name="Graphic 9">
              <a:extLst>
                <a:ext uri="{FF2B5EF4-FFF2-40B4-BE49-F238E27FC236}">
                  <a16:creationId xmlns:a16="http://schemas.microsoft.com/office/drawing/2014/main" id="{CC0C332A-C633-4923-6203-63E44B6ACD6E}"/>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6" name="Graphic 10">
              <a:extLst>
                <a:ext uri="{FF2B5EF4-FFF2-40B4-BE49-F238E27FC236}">
                  <a16:creationId xmlns:a16="http://schemas.microsoft.com/office/drawing/2014/main" id="{CFE269C1-E417-0307-C2B0-D79B3337D54E}"/>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7" name="Image 11">
              <a:extLst>
                <a:ext uri="{FF2B5EF4-FFF2-40B4-BE49-F238E27FC236}">
                  <a16:creationId xmlns:a16="http://schemas.microsoft.com/office/drawing/2014/main" id="{429304EE-BC96-3188-8EA8-A3595FE16D5B}"/>
                </a:ext>
              </a:extLst>
            </p:cNvPr>
            <p:cNvPicPr/>
            <p:nvPr/>
          </p:nvPicPr>
          <p:blipFill>
            <a:blip r:embed="rId5" cstate="print"/>
            <a:stretch>
              <a:fillRect/>
            </a:stretch>
          </p:blipFill>
          <p:spPr>
            <a:xfrm>
              <a:off x="1" y="5181320"/>
              <a:ext cx="518134" cy="518134"/>
            </a:xfrm>
            <a:prstGeom prst="rect">
              <a:avLst/>
            </a:prstGeom>
          </p:spPr>
        </p:pic>
        <p:pic>
          <p:nvPicPr>
            <p:cNvPr id="18" name="Image 12">
              <a:extLst>
                <a:ext uri="{FF2B5EF4-FFF2-40B4-BE49-F238E27FC236}">
                  <a16:creationId xmlns:a16="http://schemas.microsoft.com/office/drawing/2014/main" id="{0C3D9889-4F07-92F3-E258-64B92EC60D79}"/>
                </a:ext>
              </a:extLst>
            </p:cNvPr>
            <p:cNvPicPr/>
            <p:nvPr/>
          </p:nvPicPr>
          <p:blipFill>
            <a:blip r:embed="rId6" cstate="print"/>
            <a:stretch>
              <a:fillRect/>
            </a:stretch>
          </p:blipFill>
          <p:spPr>
            <a:xfrm>
              <a:off x="1" y="518134"/>
              <a:ext cx="518134" cy="1036269"/>
            </a:xfrm>
            <a:prstGeom prst="rect">
              <a:avLst/>
            </a:prstGeom>
          </p:spPr>
        </p:pic>
        <p:sp>
          <p:nvSpPr>
            <p:cNvPr id="19" name="Graphic 13">
              <a:extLst>
                <a:ext uri="{FF2B5EF4-FFF2-40B4-BE49-F238E27FC236}">
                  <a16:creationId xmlns:a16="http://schemas.microsoft.com/office/drawing/2014/main" id="{A992AA61-5A77-647A-20D6-7A9B8EA771C4}"/>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20" name="Graphic 14">
              <a:extLst>
                <a:ext uri="{FF2B5EF4-FFF2-40B4-BE49-F238E27FC236}">
                  <a16:creationId xmlns:a16="http://schemas.microsoft.com/office/drawing/2014/main" id="{9319C509-2BF3-B698-4891-0FA2AFFF4B50}"/>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21" name="Graphic 15">
              <a:extLst>
                <a:ext uri="{FF2B5EF4-FFF2-40B4-BE49-F238E27FC236}">
                  <a16:creationId xmlns:a16="http://schemas.microsoft.com/office/drawing/2014/main" id="{68081AB9-7419-8894-F1C5-5538790EA403}"/>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2" name="Image 16">
              <a:extLst>
                <a:ext uri="{FF2B5EF4-FFF2-40B4-BE49-F238E27FC236}">
                  <a16:creationId xmlns:a16="http://schemas.microsoft.com/office/drawing/2014/main" id="{96576276-ABF8-95B0-2C5F-278175C71891}"/>
                </a:ext>
              </a:extLst>
            </p:cNvPr>
            <p:cNvPicPr/>
            <p:nvPr/>
          </p:nvPicPr>
          <p:blipFill>
            <a:blip r:embed="rId7" cstate="print"/>
            <a:stretch>
              <a:fillRect/>
            </a:stretch>
          </p:blipFill>
          <p:spPr>
            <a:xfrm>
              <a:off x="4145052" y="5699531"/>
              <a:ext cx="1554416" cy="518134"/>
            </a:xfrm>
            <a:prstGeom prst="rect">
              <a:avLst/>
            </a:prstGeom>
          </p:spPr>
        </p:pic>
        <p:pic>
          <p:nvPicPr>
            <p:cNvPr id="23" name="Image 17">
              <a:extLst>
                <a:ext uri="{FF2B5EF4-FFF2-40B4-BE49-F238E27FC236}">
                  <a16:creationId xmlns:a16="http://schemas.microsoft.com/office/drawing/2014/main" id="{CF59EF8B-8AB4-D740-1E35-E6FCB675F3DB}"/>
                </a:ext>
              </a:extLst>
            </p:cNvPr>
            <p:cNvPicPr/>
            <p:nvPr/>
          </p:nvPicPr>
          <p:blipFill>
            <a:blip r:embed="rId8" cstate="print"/>
            <a:stretch>
              <a:fillRect/>
            </a:stretch>
          </p:blipFill>
          <p:spPr>
            <a:xfrm>
              <a:off x="1" y="3108782"/>
              <a:ext cx="518134" cy="518134"/>
            </a:xfrm>
            <a:prstGeom prst="rect">
              <a:avLst/>
            </a:prstGeom>
          </p:spPr>
        </p:pic>
        <p:sp>
          <p:nvSpPr>
            <p:cNvPr id="24" name="Graphic 18">
              <a:extLst>
                <a:ext uri="{FF2B5EF4-FFF2-40B4-BE49-F238E27FC236}">
                  <a16:creationId xmlns:a16="http://schemas.microsoft.com/office/drawing/2014/main" id="{1F1CD2F3-0BEE-57A9-F400-0E45A543DCA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5" name="Graphic 19">
              <a:extLst>
                <a:ext uri="{FF2B5EF4-FFF2-40B4-BE49-F238E27FC236}">
                  <a16:creationId xmlns:a16="http://schemas.microsoft.com/office/drawing/2014/main" id="{76B6D9F5-3500-F463-70BA-05E206D0F5F4}"/>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6" name="Image 20">
              <a:extLst>
                <a:ext uri="{FF2B5EF4-FFF2-40B4-BE49-F238E27FC236}">
                  <a16:creationId xmlns:a16="http://schemas.microsoft.com/office/drawing/2014/main" id="{64B5079B-2371-E49D-A525-6CF309CB41B4}"/>
                </a:ext>
              </a:extLst>
            </p:cNvPr>
            <p:cNvPicPr/>
            <p:nvPr/>
          </p:nvPicPr>
          <p:blipFill>
            <a:blip r:embed="rId9" cstate="print"/>
            <a:stretch>
              <a:fillRect/>
            </a:stretch>
          </p:blipFill>
          <p:spPr>
            <a:xfrm>
              <a:off x="1" y="4145051"/>
              <a:ext cx="518134" cy="518134"/>
            </a:xfrm>
            <a:prstGeom prst="rect">
              <a:avLst/>
            </a:prstGeom>
          </p:spPr>
        </p:pic>
        <p:sp>
          <p:nvSpPr>
            <p:cNvPr id="27" name="Graphic 21">
              <a:extLst>
                <a:ext uri="{FF2B5EF4-FFF2-40B4-BE49-F238E27FC236}">
                  <a16:creationId xmlns:a16="http://schemas.microsoft.com/office/drawing/2014/main" id="{C8978AF1-0D95-11ED-979D-C52F82C424EC}"/>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8" name="Image 22">
              <a:extLst>
                <a:ext uri="{FF2B5EF4-FFF2-40B4-BE49-F238E27FC236}">
                  <a16:creationId xmlns:a16="http://schemas.microsoft.com/office/drawing/2014/main" id="{0A36D669-EF8B-62F0-FF39-B2E9135DEB0A}"/>
                </a:ext>
              </a:extLst>
            </p:cNvPr>
            <p:cNvPicPr/>
            <p:nvPr/>
          </p:nvPicPr>
          <p:blipFill>
            <a:blip r:embed="rId10" cstate="print"/>
            <a:stretch>
              <a:fillRect/>
            </a:stretch>
          </p:blipFill>
          <p:spPr>
            <a:xfrm>
              <a:off x="10880129" y="3108782"/>
              <a:ext cx="518134" cy="518134"/>
            </a:xfrm>
            <a:prstGeom prst="rect">
              <a:avLst/>
            </a:prstGeom>
          </p:spPr>
        </p:pic>
        <p:pic>
          <p:nvPicPr>
            <p:cNvPr id="29" name="Image 23">
              <a:extLst>
                <a:ext uri="{FF2B5EF4-FFF2-40B4-BE49-F238E27FC236}">
                  <a16:creationId xmlns:a16="http://schemas.microsoft.com/office/drawing/2014/main" id="{7E7DBC37-0817-3C77-38DD-5A19D70654D4}"/>
                </a:ext>
              </a:extLst>
            </p:cNvPr>
            <p:cNvPicPr/>
            <p:nvPr/>
          </p:nvPicPr>
          <p:blipFill>
            <a:blip r:embed="rId11" cstate="print"/>
            <a:stretch>
              <a:fillRect/>
            </a:stretch>
          </p:blipFill>
          <p:spPr>
            <a:xfrm>
              <a:off x="10880129" y="4663185"/>
              <a:ext cx="518134" cy="1036269"/>
            </a:xfrm>
            <a:prstGeom prst="rect">
              <a:avLst/>
            </a:prstGeom>
          </p:spPr>
        </p:pic>
        <p:sp>
          <p:nvSpPr>
            <p:cNvPr id="30" name="Graphic 24">
              <a:extLst>
                <a:ext uri="{FF2B5EF4-FFF2-40B4-BE49-F238E27FC236}">
                  <a16:creationId xmlns:a16="http://schemas.microsoft.com/office/drawing/2014/main" id="{DA183FFD-C958-ECF0-9C6B-9FCD660697D8}"/>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1" name="Graphic 25">
              <a:extLst>
                <a:ext uri="{FF2B5EF4-FFF2-40B4-BE49-F238E27FC236}">
                  <a16:creationId xmlns:a16="http://schemas.microsoft.com/office/drawing/2014/main" id="{BC5D43C3-D050-EDF4-E3A0-6698EAEEA5F9}"/>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2" name="Image 26">
              <a:extLst>
                <a:ext uri="{FF2B5EF4-FFF2-40B4-BE49-F238E27FC236}">
                  <a16:creationId xmlns:a16="http://schemas.microsoft.com/office/drawing/2014/main" id="{1A5EB8D6-7319-513E-A44A-12D08F1BE468}"/>
                </a:ext>
              </a:extLst>
            </p:cNvPr>
            <p:cNvPicPr/>
            <p:nvPr/>
          </p:nvPicPr>
          <p:blipFill>
            <a:blip r:embed="rId12" cstate="print"/>
            <a:stretch>
              <a:fillRect/>
            </a:stretch>
          </p:blipFill>
          <p:spPr>
            <a:xfrm>
              <a:off x="10880129" y="4145051"/>
              <a:ext cx="518134" cy="518134"/>
            </a:xfrm>
            <a:prstGeom prst="rect">
              <a:avLst/>
            </a:prstGeom>
          </p:spPr>
        </p:pic>
        <p:pic>
          <p:nvPicPr>
            <p:cNvPr id="33" name="Image 27">
              <a:extLst>
                <a:ext uri="{FF2B5EF4-FFF2-40B4-BE49-F238E27FC236}">
                  <a16:creationId xmlns:a16="http://schemas.microsoft.com/office/drawing/2014/main" id="{1E22EB3C-EAB5-62AB-BB82-53AF749B2863}"/>
                </a:ext>
              </a:extLst>
            </p:cNvPr>
            <p:cNvPicPr/>
            <p:nvPr/>
          </p:nvPicPr>
          <p:blipFill>
            <a:blip r:embed="rId13" cstate="print"/>
            <a:stretch>
              <a:fillRect/>
            </a:stretch>
          </p:blipFill>
          <p:spPr>
            <a:xfrm>
              <a:off x="10880129" y="2072525"/>
              <a:ext cx="518134" cy="518134"/>
            </a:xfrm>
            <a:prstGeom prst="rect">
              <a:avLst/>
            </a:prstGeom>
          </p:spPr>
        </p:pic>
        <p:pic>
          <p:nvPicPr>
            <p:cNvPr id="34" name="Image 28">
              <a:extLst>
                <a:ext uri="{FF2B5EF4-FFF2-40B4-BE49-F238E27FC236}">
                  <a16:creationId xmlns:a16="http://schemas.microsoft.com/office/drawing/2014/main" id="{32DCD196-4989-9185-31AF-1879CE313B07}"/>
                </a:ext>
              </a:extLst>
            </p:cNvPr>
            <p:cNvPicPr/>
            <p:nvPr/>
          </p:nvPicPr>
          <p:blipFill>
            <a:blip r:embed="rId14" cstate="print"/>
            <a:stretch>
              <a:fillRect/>
            </a:stretch>
          </p:blipFill>
          <p:spPr>
            <a:xfrm>
              <a:off x="10880129" y="518134"/>
              <a:ext cx="518134" cy="518134"/>
            </a:xfrm>
            <a:prstGeom prst="rect">
              <a:avLst/>
            </a:prstGeom>
          </p:spPr>
        </p:pic>
        <p:sp>
          <p:nvSpPr>
            <p:cNvPr id="35" name="Graphic 29">
              <a:extLst>
                <a:ext uri="{FF2B5EF4-FFF2-40B4-BE49-F238E27FC236}">
                  <a16:creationId xmlns:a16="http://schemas.microsoft.com/office/drawing/2014/main" id="{7DE3EABD-E59B-50AB-572D-2C33B1C8CDE1}"/>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6" name="Graphic 30">
              <a:extLst>
                <a:ext uri="{FF2B5EF4-FFF2-40B4-BE49-F238E27FC236}">
                  <a16:creationId xmlns:a16="http://schemas.microsoft.com/office/drawing/2014/main" id="{DD7A19A9-B316-89C4-957F-13CB4F4BECB2}"/>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7" name="Graphic 31">
              <a:extLst>
                <a:ext uri="{FF2B5EF4-FFF2-40B4-BE49-F238E27FC236}">
                  <a16:creationId xmlns:a16="http://schemas.microsoft.com/office/drawing/2014/main" id="{6068528F-26F2-D42A-B4B8-99B8E9295A74}"/>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8" name="Image 32">
              <a:extLst>
                <a:ext uri="{FF2B5EF4-FFF2-40B4-BE49-F238E27FC236}">
                  <a16:creationId xmlns:a16="http://schemas.microsoft.com/office/drawing/2014/main" id="{6E45A1EE-8E13-21DD-3E21-56751BC3A1B4}"/>
                </a:ext>
              </a:extLst>
            </p:cNvPr>
            <p:cNvPicPr/>
            <p:nvPr/>
          </p:nvPicPr>
          <p:blipFill>
            <a:blip r:embed="rId15" cstate="print"/>
            <a:stretch>
              <a:fillRect/>
            </a:stretch>
          </p:blipFill>
          <p:spPr>
            <a:xfrm>
              <a:off x="10361982" y="5699531"/>
              <a:ext cx="1036281" cy="518134"/>
            </a:xfrm>
            <a:prstGeom prst="rect">
              <a:avLst/>
            </a:prstGeom>
          </p:spPr>
        </p:pic>
        <p:sp>
          <p:nvSpPr>
            <p:cNvPr id="39" name="Graphic 33">
              <a:extLst>
                <a:ext uri="{FF2B5EF4-FFF2-40B4-BE49-F238E27FC236}">
                  <a16:creationId xmlns:a16="http://schemas.microsoft.com/office/drawing/2014/main" id="{9DE295AB-672C-A7D6-7A6A-8BF8BB763659}"/>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0" name="Graphic 34">
              <a:extLst>
                <a:ext uri="{FF2B5EF4-FFF2-40B4-BE49-F238E27FC236}">
                  <a16:creationId xmlns:a16="http://schemas.microsoft.com/office/drawing/2014/main" id="{1B8F820E-FF36-B083-20DB-304201D0ED1C}"/>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1" name="Graphic 35">
              <a:extLst>
                <a:ext uri="{FF2B5EF4-FFF2-40B4-BE49-F238E27FC236}">
                  <a16:creationId xmlns:a16="http://schemas.microsoft.com/office/drawing/2014/main" id="{BD419FC9-0CA8-5D40-E7C2-C595BEDEE2DB}"/>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42" name="Graphic 36">
              <a:extLst>
                <a:ext uri="{FF2B5EF4-FFF2-40B4-BE49-F238E27FC236}">
                  <a16:creationId xmlns:a16="http://schemas.microsoft.com/office/drawing/2014/main" id="{4EC8E37C-F636-7094-70BD-D15E9E9AAAC1}"/>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37">
              <a:extLst>
                <a:ext uri="{FF2B5EF4-FFF2-40B4-BE49-F238E27FC236}">
                  <a16:creationId xmlns:a16="http://schemas.microsoft.com/office/drawing/2014/main" id="{CDBED702-1B5E-8E53-3B4E-B0C1EF611D5C}"/>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4" name="Graphic 38">
              <a:extLst>
                <a:ext uri="{FF2B5EF4-FFF2-40B4-BE49-F238E27FC236}">
                  <a16:creationId xmlns:a16="http://schemas.microsoft.com/office/drawing/2014/main" id="{CB471A40-8FC8-6715-6134-D18C2E42ECD2}"/>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5" name="Graphic 39">
              <a:extLst>
                <a:ext uri="{FF2B5EF4-FFF2-40B4-BE49-F238E27FC236}">
                  <a16:creationId xmlns:a16="http://schemas.microsoft.com/office/drawing/2014/main" id="{06958477-8538-BE3F-5DCE-455D15D6C088}"/>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6" name="Graphic 40">
              <a:extLst>
                <a:ext uri="{FF2B5EF4-FFF2-40B4-BE49-F238E27FC236}">
                  <a16:creationId xmlns:a16="http://schemas.microsoft.com/office/drawing/2014/main" id="{07A408B9-1B20-5D45-658B-3EE627496FEF}"/>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7" name="Image 41">
              <a:extLst>
                <a:ext uri="{FF2B5EF4-FFF2-40B4-BE49-F238E27FC236}">
                  <a16:creationId xmlns:a16="http://schemas.microsoft.com/office/drawing/2014/main" id="{0A6141AD-484B-7187-7B71-CF78BD11AC6E}"/>
                </a:ext>
              </a:extLst>
            </p:cNvPr>
            <p:cNvPicPr/>
            <p:nvPr/>
          </p:nvPicPr>
          <p:blipFill>
            <a:blip r:embed="rId16" cstate="print"/>
            <a:stretch>
              <a:fillRect/>
            </a:stretch>
          </p:blipFill>
          <p:spPr>
            <a:xfrm>
              <a:off x="6735014" y="5699531"/>
              <a:ext cx="518134" cy="518134"/>
            </a:xfrm>
            <a:prstGeom prst="rect">
              <a:avLst/>
            </a:prstGeom>
          </p:spPr>
        </p:pic>
        <p:sp>
          <p:nvSpPr>
            <p:cNvPr id="48" name="Graphic 42">
              <a:extLst>
                <a:ext uri="{FF2B5EF4-FFF2-40B4-BE49-F238E27FC236}">
                  <a16:creationId xmlns:a16="http://schemas.microsoft.com/office/drawing/2014/main" id="{E1C82968-33F7-7CBD-6227-31C29CEC8DB7}"/>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9" name="Image 43">
              <a:extLst>
                <a:ext uri="{FF2B5EF4-FFF2-40B4-BE49-F238E27FC236}">
                  <a16:creationId xmlns:a16="http://schemas.microsoft.com/office/drawing/2014/main" id="{F66BF640-AC4E-A199-BC87-4EFD76F4588D}"/>
                </a:ext>
              </a:extLst>
            </p:cNvPr>
            <p:cNvPicPr/>
            <p:nvPr/>
          </p:nvPicPr>
          <p:blipFill>
            <a:blip r:embed="rId17" cstate="print"/>
            <a:stretch>
              <a:fillRect/>
            </a:stretch>
          </p:blipFill>
          <p:spPr>
            <a:xfrm>
              <a:off x="7253148" y="5699531"/>
              <a:ext cx="1036281" cy="518134"/>
            </a:xfrm>
            <a:prstGeom prst="rect">
              <a:avLst/>
            </a:prstGeom>
          </p:spPr>
        </p:pic>
        <p:sp>
          <p:nvSpPr>
            <p:cNvPr id="50" name="Graphic 44">
              <a:extLst>
                <a:ext uri="{FF2B5EF4-FFF2-40B4-BE49-F238E27FC236}">
                  <a16:creationId xmlns:a16="http://schemas.microsoft.com/office/drawing/2014/main" id="{CE48B99D-BFB2-CDA5-0498-068805FF35D4}"/>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51" name="Image 45">
              <a:extLst>
                <a:ext uri="{FF2B5EF4-FFF2-40B4-BE49-F238E27FC236}">
                  <a16:creationId xmlns:a16="http://schemas.microsoft.com/office/drawing/2014/main" id="{2BF76BB2-65AA-39DE-5DC3-EE61FC7AA7A0}"/>
                </a:ext>
              </a:extLst>
            </p:cNvPr>
            <p:cNvPicPr/>
            <p:nvPr/>
          </p:nvPicPr>
          <p:blipFill>
            <a:blip r:embed="rId2" cstate="print"/>
            <a:stretch>
              <a:fillRect/>
            </a:stretch>
          </p:blipFill>
          <p:spPr>
            <a:xfrm>
              <a:off x="2590662" y="0"/>
              <a:ext cx="518132" cy="518134"/>
            </a:xfrm>
            <a:prstGeom prst="rect">
              <a:avLst/>
            </a:prstGeom>
          </p:spPr>
        </p:pic>
        <p:sp>
          <p:nvSpPr>
            <p:cNvPr id="52" name="Graphic 46">
              <a:extLst>
                <a:ext uri="{FF2B5EF4-FFF2-40B4-BE49-F238E27FC236}">
                  <a16:creationId xmlns:a16="http://schemas.microsoft.com/office/drawing/2014/main" id="{C3ACE6B1-8E51-A2C7-EA7C-E8366E873ADF}"/>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3" name="Graphic 47">
              <a:extLst>
                <a:ext uri="{FF2B5EF4-FFF2-40B4-BE49-F238E27FC236}">
                  <a16:creationId xmlns:a16="http://schemas.microsoft.com/office/drawing/2014/main" id="{467C4AF0-19DA-91B2-9E9D-46FC1E9F21B9}"/>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4" name="Graphic 48">
              <a:extLst>
                <a:ext uri="{FF2B5EF4-FFF2-40B4-BE49-F238E27FC236}">
                  <a16:creationId xmlns:a16="http://schemas.microsoft.com/office/drawing/2014/main" id="{2598C62E-41CA-5BE2-0C30-292D21F407E9}"/>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5" name="Image 49">
              <a:extLst>
                <a:ext uri="{FF2B5EF4-FFF2-40B4-BE49-F238E27FC236}">
                  <a16:creationId xmlns:a16="http://schemas.microsoft.com/office/drawing/2014/main" id="{A90543E6-69DF-F999-C662-6B472B35EA3F}"/>
                </a:ext>
              </a:extLst>
            </p:cNvPr>
            <p:cNvPicPr/>
            <p:nvPr/>
          </p:nvPicPr>
          <p:blipFill>
            <a:blip r:embed="rId18" cstate="print"/>
            <a:stretch>
              <a:fillRect/>
            </a:stretch>
          </p:blipFill>
          <p:spPr>
            <a:xfrm>
              <a:off x="4145065" y="0"/>
              <a:ext cx="1036256" cy="518134"/>
            </a:xfrm>
            <a:prstGeom prst="rect">
              <a:avLst/>
            </a:prstGeom>
          </p:spPr>
        </p:pic>
        <p:sp>
          <p:nvSpPr>
            <p:cNvPr id="56" name="Graphic 50">
              <a:extLst>
                <a:ext uri="{FF2B5EF4-FFF2-40B4-BE49-F238E27FC236}">
                  <a16:creationId xmlns:a16="http://schemas.microsoft.com/office/drawing/2014/main" id="{EE9352F4-7290-0345-5B6D-76BC5DFDB5FA}"/>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7" name="Image 51">
              <a:extLst>
                <a:ext uri="{FF2B5EF4-FFF2-40B4-BE49-F238E27FC236}">
                  <a16:creationId xmlns:a16="http://schemas.microsoft.com/office/drawing/2014/main" id="{95E51522-C48A-922A-DF7A-6F6ACEAD5039}"/>
                </a:ext>
              </a:extLst>
            </p:cNvPr>
            <p:cNvPicPr/>
            <p:nvPr/>
          </p:nvPicPr>
          <p:blipFill>
            <a:blip r:embed="rId3" cstate="print"/>
            <a:stretch>
              <a:fillRect/>
            </a:stretch>
          </p:blipFill>
          <p:spPr>
            <a:xfrm>
              <a:off x="518135" y="0"/>
              <a:ext cx="518134" cy="518134"/>
            </a:xfrm>
            <a:prstGeom prst="rect">
              <a:avLst/>
            </a:prstGeom>
          </p:spPr>
        </p:pic>
        <p:pic>
          <p:nvPicPr>
            <p:cNvPr id="58" name="Image 52">
              <a:extLst>
                <a:ext uri="{FF2B5EF4-FFF2-40B4-BE49-F238E27FC236}">
                  <a16:creationId xmlns:a16="http://schemas.microsoft.com/office/drawing/2014/main" id="{DC11BB08-5625-0683-10E8-032254B23A33}"/>
                </a:ext>
              </a:extLst>
            </p:cNvPr>
            <p:cNvPicPr/>
            <p:nvPr/>
          </p:nvPicPr>
          <p:blipFill>
            <a:blip r:embed="rId4" cstate="print"/>
            <a:stretch>
              <a:fillRect/>
            </a:stretch>
          </p:blipFill>
          <p:spPr>
            <a:xfrm>
              <a:off x="1036270" y="0"/>
              <a:ext cx="1036269" cy="518134"/>
            </a:xfrm>
            <a:prstGeom prst="rect">
              <a:avLst/>
            </a:prstGeom>
          </p:spPr>
        </p:pic>
        <p:sp>
          <p:nvSpPr>
            <p:cNvPr id="59" name="Graphic 53">
              <a:extLst>
                <a:ext uri="{FF2B5EF4-FFF2-40B4-BE49-F238E27FC236}">
                  <a16:creationId xmlns:a16="http://schemas.microsoft.com/office/drawing/2014/main" id="{E47020C4-1610-EC22-8081-788276122F0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0" name="Graphic 54">
              <a:extLst>
                <a:ext uri="{FF2B5EF4-FFF2-40B4-BE49-F238E27FC236}">
                  <a16:creationId xmlns:a16="http://schemas.microsoft.com/office/drawing/2014/main" id="{8A49E091-8467-304A-9275-DE7D7A0E1754}"/>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61" name="Image 55">
              <a:extLst>
                <a:ext uri="{FF2B5EF4-FFF2-40B4-BE49-F238E27FC236}">
                  <a16:creationId xmlns:a16="http://schemas.microsoft.com/office/drawing/2014/main" id="{2893D4F0-A32D-DAFD-6966-7D675BC33B30}"/>
                </a:ext>
              </a:extLst>
            </p:cNvPr>
            <p:cNvPicPr/>
            <p:nvPr/>
          </p:nvPicPr>
          <p:blipFill>
            <a:blip r:embed="rId2" cstate="print"/>
            <a:stretch>
              <a:fillRect/>
            </a:stretch>
          </p:blipFill>
          <p:spPr>
            <a:xfrm>
              <a:off x="5699456" y="0"/>
              <a:ext cx="518134" cy="518134"/>
            </a:xfrm>
            <a:prstGeom prst="rect">
              <a:avLst/>
            </a:prstGeom>
          </p:spPr>
        </p:pic>
        <p:sp>
          <p:nvSpPr>
            <p:cNvPr id="62" name="Graphic 56">
              <a:extLst>
                <a:ext uri="{FF2B5EF4-FFF2-40B4-BE49-F238E27FC236}">
                  <a16:creationId xmlns:a16="http://schemas.microsoft.com/office/drawing/2014/main" id="{15B9AB07-9C1D-9142-A9A9-95FA33650D28}"/>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3" name="Image 57">
              <a:extLst>
                <a:ext uri="{FF2B5EF4-FFF2-40B4-BE49-F238E27FC236}">
                  <a16:creationId xmlns:a16="http://schemas.microsoft.com/office/drawing/2014/main" id="{B03DD3D8-BDBD-65BE-73E3-3D9A2E8A07A0}"/>
                </a:ext>
              </a:extLst>
            </p:cNvPr>
            <p:cNvPicPr/>
            <p:nvPr/>
          </p:nvPicPr>
          <p:blipFill>
            <a:blip r:embed="rId19" cstate="print"/>
            <a:stretch>
              <a:fillRect/>
            </a:stretch>
          </p:blipFill>
          <p:spPr>
            <a:xfrm>
              <a:off x="1" y="0"/>
              <a:ext cx="518132" cy="518134"/>
            </a:xfrm>
            <a:prstGeom prst="rect">
              <a:avLst/>
            </a:prstGeom>
          </p:spPr>
        </p:pic>
        <p:sp>
          <p:nvSpPr>
            <p:cNvPr id="64" name="Graphic 58">
              <a:extLst>
                <a:ext uri="{FF2B5EF4-FFF2-40B4-BE49-F238E27FC236}">
                  <a16:creationId xmlns:a16="http://schemas.microsoft.com/office/drawing/2014/main" id="{B42E7665-E9E0-C8B9-8361-DF4646136855}"/>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5" name="Graphic 59">
              <a:extLst>
                <a:ext uri="{FF2B5EF4-FFF2-40B4-BE49-F238E27FC236}">
                  <a16:creationId xmlns:a16="http://schemas.microsoft.com/office/drawing/2014/main" id="{B8D8F9A1-E6FF-3542-EBDF-1E5403A890C4}"/>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6" name="Image 60">
              <a:extLst>
                <a:ext uri="{FF2B5EF4-FFF2-40B4-BE49-F238E27FC236}">
                  <a16:creationId xmlns:a16="http://schemas.microsoft.com/office/drawing/2014/main" id="{8950E114-4994-C6A6-F0A0-5F851096EB5D}"/>
                </a:ext>
              </a:extLst>
            </p:cNvPr>
            <p:cNvPicPr/>
            <p:nvPr/>
          </p:nvPicPr>
          <p:blipFill>
            <a:blip r:embed="rId20" cstate="print"/>
            <a:stretch>
              <a:fillRect/>
            </a:stretch>
          </p:blipFill>
          <p:spPr>
            <a:xfrm>
              <a:off x="6735725" y="0"/>
              <a:ext cx="1554391" cy="518134"/>
            </a:xfrm>
            <a:prstGeom prst="rect">
              <a:avLst/>
            </a:prstGeom>
          </p:spPr>
        </p:pic>
        <p:pic>
          <p:nvPicPr>
            <p:cNvPr id="67" name="Image 61">
              <a:extLst>
                <a:ext uri="{FF2B5EF4-FFF2-40B4-BE49-F238E27FC236}">
                  <a16:creationId xmlns:a16="http://schemas.microsoft.com/office/drawing/2014/main" id="{5E95B6CE-F46E-6074-00E8-82D013729E86}"/>
                </a:ext>
              </a:extLst>
            </p:cNvPr>
            <p:cNvPicPr/>
            <p:nvPr/>
          </p:nvPicPr>
          <p:blipFill>
            <a:blip r:embed="rId21" cstate="print"/>
            <a:stretch>
              <a:fillRect/>
            </a:stretch>
          </p:blipFill>
          <p:spPr>
            <a:xfrm>
              <a:off x="10361982" y="0"/>
              <a:ext cx="518134" cy="518134"/>
            </a:xfrm>
            <a:prstGeom prst="rect">
              <a:avLst/>
            </a:prstGeom>
          </p:spPr>
        </p:pic>
        <p:sp>
          <p:nvSpPr>
            <p:cNvPr id="68" name="Graphic 62">
              <a:extLst>
                <a:ext uri="{FF2B5EF4-FFF2-40B4-BE49-F238E27FC236}">
                  <a16:creationId xmlns:a16="http://schemas.microsoft.com/office/drawing/2014/main" id="{3A1EB55C-0BC4-0A5D-E4ED-E42F4E32808F}"/>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9" name="Graphic 63">
              <a:extLst>
                <a:ext uri="{FF2B5EF4-FFF2-40B4-BE49-F238E27FC236}">
                  <a16:creationId xmlns:a16="http://schemas.microsoft.com/office/drawing/2014/main" id="{0687ABCB-3340-D4B8-AC38-07ADD7123178}"/>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4">
              <a:extLst>
                <a:ext uri="{FF2B5EF4-FFF2-40B4-BE49-F238E27FC236}">
                  <a16:creationId xmlns:a16="http://schemas.microsoft.com/office/drawing/2014/main" id="{D7899BD3-6CCE-47C2-00A1-7569DA1AFB2B}"/>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1" name="Graphic 65">
              <a:extLst>
                <a:ext uri="{FF2B5EF4-FFF2-40B4-BE49-F238E27FC236}">
                  <a16:creationId xmlns:a16="http://schemas.microsoft.com/office/drawing/2014/main" id="{1B404F86-2F13-20EA-97EC-04F63102499E}"/>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72" name="Graphic 66">
              <a:extLst>
                <a:ext uri="{FF2B5EF4-FFF2-40B4-BE49-F238E27FC236}">
                  <a16:creationId xmlns:a16="http://schemas.microsoft.com/office/drawing/2014/main" id="{5FB812BF-1B06-C097-3BA0-CC9BD9FAB480}"/>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3" name="Graphic 67">
              <a:extLst>
                <a:ext uri="{FF2B5EF4-FFF2-40B4-BE49-F238E27FC236}">
                  <a16:creationId xmlns:a16="http://schemas.microsoft.com/office/drawing/2014/main" id="{EC18C6CD-4797-81BC-2B7E-DBA7D2495631}"/>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4" name="Image 68">
              <a:extLst>
                <a:ext uri="{FF2B5EF4-FFF2-40B4-BE49-F238E27FC236}">
                  <a16:creationId xmlns:a16="http://schemas.microsoft.com/office/drawing/2014/main" id="{2D79CD0C-03DF-E3F5-C490-5876136AD3CD}"/>
                </a:ext>
              </a:extLst>
            </p:cNvPr>
            <p:cNvPicPr/>
            <p:nvPr/>
          </p:nvPicPr>
          <p:blipFill>
            <a:blip r:embed="rId22" cstate="print"/>
            <a:stretch>
              <a:fillRect/>
            </a:stretch>
          </p:blipFill>
          <p:spPr>
            <a:xfrm>
              <a:off x="1" y="5699455"/>
              <a:ext cx="518134" cy="518134"/>
            </a:xfrm>
            <a:prstGeom prst="rect">
              <a:avLst/>
            </a:prstGeom>
          </p:spPr>
        </p:pic>
      </p:grpSp>
      <p:pic>
        <p:nvPicPr>
          <p:cNvPr id="76" name="Resim 75">
            <a:extLst>
              <a:ext uri="{FF2B5EF4-FFF2-40B4-BE49-F238E27FC236}">
                <a16:creationId xmlns:a16="http://schemas.microsoft.com/office/drawing/2014/main" id="{E2B45A72-3054-A589-549C-51A13F7EAD3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797954" y="1690688"/>
            <a:ext cx="4709800" cy="3767840"/>
          </a:xfrm>
          <a:prstGeom prst="rect">
            <a:avLst/>
          </a:prstGeom>
          <a:ln>
            <a:noFill/>
          </a:ln>
          <a:effectLst>
            <a:softEdge rad="112500"/>
          </a:effectLst>
        </p:spPr>
      </p:pic>
    </p:spTree>
    <p:extLst>
      <p:ext uri="{BB962C8B-B14F-4D97-AF65-F5344CB8AC3E}">
        <p14:creationId xmlns:p14="http://schemas.microsoft.com/office/powerpoint/2010/main" val="178843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BB6A19CC-D25F-E32F-5AB2-E564E320DC14}"/>
              </a:ext>
            </a:extLst>
          </p:cNvPr>
          <p:cNvSpPr>
            <a:spLocks noGrp="1"/>
          </p:cNvSpPr>
          <p:nvPr>
            <p:ph type="title"/>
          </p:nvPr>
        </p:nvSpPr>
        <p:spPr>
          <a:xfrm>
            <a:off x="666421" y="581592"/>
            <a:ext cx="10515600" cy="1325563"/>
          </a:xfrm>
        </p:spPr>
        <p:txBody>
          <a:bodyPr>
            <a:normAutofit/>
          </a:bodyPr>
          <a:lstStyle/>
          <a:p>
            <a:r>
              <a:rPr lang="tr-TR" b="1" dirty="0">
                <a:solidFill>
                  <a:schemeClr val="accent2">
                    <a:lumMod val="75000"/>
                  </a:schemeClr>
                </a:solidFill>
                <a:latin typeface="Calibri GÖVDE"/>
              </a:rPr>
              <a:t>ETHNO BELEK DEĞERLERİMİZ</a:t>
            </a:r>
            <a:br>
              <a:rPr lang="tr-TR" dirty="0"/>
            </a:br>
            <a:endParaRPr lang="tr-TR" dirty="0"/>
          </a:p>
        </p:txBody>
      </p:sp>
      <p:grpSp>
        <p:nvGrpSpPr>
          <p:cNvPr id="9" name="Group 1">
            <a:extLst>
              <a:ext uri="{FF2B5EF4-FFF2-40B4-BE49-F238E27FC236}">
                <a16:creationId xmlns:a16="http://schemas.microsoft.com/office/drawing/2014/main" id="{CB730631-32B1-441B-37C3-5E6431B43174}"/>
              </a:ext>
            </a:extLst>
          </p:cNvPr>
          <p:cNvGrpSpPr>
            <a:grpSpLocks/>
          </p:cNvGrpSpPr>
          <p:nvPr/>
        </p:nvGrpSpPr>
        <p:grpSpPr>
          <a:xfrm>
            <a:off x="0" y="0"/>
            <a:ext cx="12192000" cy="6858000"/>
            <a:chOff x="0" y="0"/>
            <a:chExt cx="11398886" cy="6217744"/>
          </a:xfrm>
        </p:grpSpPr>
        <p:pic>
          <p:nvPicPr>
            <p:cNvPr id="10" name="Image 2">
              <a:extLst>
                <a:ext uri="{FF2B5EF4-FFF2-40B4-BE49-F238E27FC236}">
                  <a16:creationId xmlns:a16="http://schemas.microsoft.com/office/drawing/2014/main" id="{03B8DF8F-5092-EB17-9A54-C4DD4E49AFCE}"/>
                </a:ext>
              </a:extLst>
            </p:cNvPr>
            <p:cNvPicPr/>
            <p:nvPr/>
          </p:nvPicPr>
          <p:blipFill>
            <a:blip r:embed="rId2" cstate="print"/>
            <a:stretch>
              <a:fillRect/>
            </a:stretch>
          </p:blipFill>
          <p:spPr>
            <a:xfrm>
              <a:off x="2590662" y="5699531"/>
              <a:ext cx="518132" cy="518134"/>
            </a:xfrm>
            <a:prstGeom prst="rect">
              <a:avLst/>
            </a:prstGeom>
          </p:spPr>
        </p:pic>
        <p:sp>
          <p:nvSpPr>
            <p:cNvPr id="11" name="Graphic 3">
              <a:extLst>
                <a:ext uri="{FF2B5EF4-FFF2-40B4-BE49-F238E27FC236}">
                  <a16:creationId xmlns:a16="http://schemas.microsoft.com/office/drawing/2014/main" id="{9C1375BC-9BE0-1420-2FC1-357EA9F04722}"/>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2" name="Graphic 4">
              <a:extLst>
                <a:ext uri="{FF2B5EF4-FFF2-40B4-BE49-F238E27FC236}">
                  <a16:creationId xmlns:a16="http://schemas.microsoft.com/office/drawing/2014/main" id="{0432C63F-F470-6702-43AD-3FC600AC0BD3}"/>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3" name="Graphic 5">
              <a:extLst>
                <a:ext uri="{FF2B5EF4-FFF2-40B4-BE49-F238E27FC236}">
                  <a16:creationId xmlns:a16="http://schemas.microsoft.com/office/drawing/2014/main" id="{048E66E2-023F-17D6-6AE7-96E72D7D1A49}"/>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14" name="Graphic 6">
              <a:extLst>
                <a:ext uri="{FF2B5EF4-FFF2-40B4-BE49-F238E27FC236}">
                  <a16:creationId xmlns:a16="http://schemas.microsoft.com/office/drawing/2014/main" id="{D28171D5-3649-A464-648A-77E534A302C9}"/>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5" name="Image 7">
              <a:extLst>
                <a:ext uri="{FF2B5EF4-FFF2-40B4-BE49-F238E27FC236}">
                  <a16:creationId xmlns:a16="http://schemas.microsoft.com/office/drawing/2014/main" id="{ED20C7DE-6C64-2F16-F7B6-C103CA068B66}"/>
                </a:ext>
              </a:extLst>
            </p:cNvPr>
            <p:cNvPicPr/>
            <p:nvPr/>
          </p:nvPicPr>
          <p:blipFill>
            <a:blip r:embed="rId3" cstate="print"/>
            <a:stretch>
              <a:fillRect/>
            </a:stretch>
          </p:blipFill>
          <p:spPr>
            <a:xfrm>
              <a:off x="518135" y="5699531"/>
              <a:ext cx="518134" cy="518134"/>
            </a:xfrm>
            <a:prstGeom prst="rect">
              <a:avLst/>
            </a:prstGeom>
          </p:spPr>
        </p:pic>
        <p:pic>
          <p:nvPicPr>
            <p:cNvPr id="16" name="Image 8">
              <a:extLst>
                <a:ext uri="{FF2B5EF4-FFF2-40B4-BE49-F238E27FC236}">
                  <a16:creationId xmlns:a16="http://schemas.microsoft.com/office/drawing/2014/main" id="{D90EFCF3-307F-2FAD-333D-C1C0CEE5C29A}"/>
                </a:ext>
              </a:extLst>
            </p:cNvPr>
            <p:cNvPicPr/>
            <p:nvPr/>
          </p:nvPicPr>
          <p:blipFill>
            <a:blip r:embed="rId4" cstate="print"/>
            <a:stretch>
              <a:fillRect/>
            </a:stretch>
          </p:blipFill>
          <p:spPr>
            <a:xfrm>
              <a:off x="1036270" y="5699531"/>
              <a:ext cx="1036269" cy="518134"/>
            </a:xfrm>
            <a:prstGeom prst="rect">
              <a:avLst/>
            </a:prstGeom>
          </p:spPr>
        </p:pic>
        <p:sp>
          <p:nvSpPr>
            <p:cNvPr id="17" name="Graphic 9">
              <a:extLst>
                <a:ext uri="{FF2B5EF4-FFF2-40B4-BE49-F238E27FC236}">
                  <a16:creationId xmlns:a16="http://schemas.microsoft.com/office/drawing/2014/main" id="{B0C95834-7114-FFC3-3DF7-42E0D148B7DA}"/>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8" name="Graphic 10">
              <a:extLst>
                <a:ext uri="{FF2B5EF4-FFF2-40B4-BE49-F238E27FC236}">
                  <a16:creationId xmlns:a16="http://schemas.microsoft.com/office/drawing/2014/main" id="{C4552F81-B06C-C260-FE20-032C4DC2B6F3}"/>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9" name="Image 11">
              <a:extLst>
                <a:ext uri="{FF2B5EF4-FFF2-40B4-BE49-F238E27FC236}">
                  <a16:creationId xmlns:a16="http://schemas.microsoft.com/office/drawing/2014/main" id="{0D40E7DC-0427-CE18-2476-72303FEE131C}"/>
                </a:ext>
              </a:extLst>
            </p:cNvPr>
            <p:cNvPicPr/>
            <p:nvPr/>
          </p:nvPicPr>
          <p:blipFill>
            <a:blip r:embed="rId5" cstate="print"/>
            <a:stretch>
              <a:fillRect/>
            </a:stretch>
          </p:blipFill>
          <p:spPr>
            <a:xfrm>
              <a:off x="1" y="5181320"/>
              <a:ext cx="518134" cy="518134"/>
            </a:xfrm>
            <a:prstGeom prst="rect">
              <a:avLst/>
            </a:prstGeom>
          </p:spPr>
        </p:pic>
        <p:pic>
          <p:nvPicPr>
            <p:cNvPr id="20" name="Image 12">
              <a:extLst>
                <a:ext uri="{FF2B5EF4-FFF2-40B4-BE49-F238E27FC236}">
                  <a16:creationId xmlns:a16="http://schemas.microsoft.com/office/drawing/2014/main" id="{FEA6314D-5FFA-6E58-E0D0-F519DF6EED50}"/>
                </a:ext>
              </a:extLst>
            </p:cNvPr>
            <p:cNvPicPr/>
            <p:nvPr/>
          </p:nvPicPr>
          <p:blipFill>
            <a:blip r:embed="rId6" cstate="print"/>
            <a:stretch>
              <a:fillRect/>
            </a:stretch>
          </p:blipFill>
          <p:spPr>
            <a:xfrm>
              <a:off x="1" y="518134"/>
              <a:ext cx="518134" cy="1036269"/>
            </a:xfrm>
            <a:prstGeom prst="rect">
              <a:avLst/>
            </a:prstGeom>
          </p:spPr>
        </p:pic>
        <p:sp>
          <p:nvSpPr>
            <p:cNvPr id="21" name="Graphic 13">
              <a:extLst>
                <a:ext uri="{FF2B5EF4-FFF2-40B4-BE49-F238E27FC236}">
                  <a16:creationId xmlns:a16="http://schemas.microsoft.com/office/drawing/2014/main" id="{A25EA36D-5E5D-5DC6-A508-4EBE1D7972CD}"/>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22" name="Graphic 14">
              <a:extLst>
                <a:ext uri="{FF2B5EF4-FFF2-40B4-BE49-F238E27FC236}">
                  <a16:creationId xmlns:a16="http://schemas.microsoft.com/office/drawing/2014/main" id="{059F6117-8571-6169-378D-6D0183F9A8CD}"/>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23" name="Graphic 15">
              <a:extLst>
                <a:ext uri="{FF2B5EF4-FFF2-40B4-BE49-F238E27FC236}">
                  <a16:creationId xmlns:a16="http://schemas.microsoft.com/office/drawing/2014/main" id="{874D6367-46EA-28DF-745F-E54F3A981322}"/>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4" name="Image 16">
              <a:extLst>
                <a:ext uri="{FF2B5EF4-FFF2-40B4-BE49-F238E27FC236}">
                  <a16:creationId xmlns:a16="http://schemas.microsoft.com/office/drawing/2014/main" id="{BD117DE0-A9CB-1847-2B2F-D3AB28E03755}"/>
                </a:ext>
              </a:extLst>
            </p:cNvPr>
            <p:cNvPicPr/>
            <p:nvPr/>
          </p:nvPicPr>
          <p:blipFill>
            <a:blip r:embed="rId7" cstate="print"/>
            <a:stretch>
              <a:fillRect/>
            </a:stretch>
          </p:blipFill>
          <p:spPr>
            <a:xfrm>
              <a:off x="4145052" y="5699531"/>
              <a:ext cx="1554416" cy="518134"/>
            </a:xfrm>
            <a:prstGeom prst="rect">
              <a:avLst/>
            </a:prstGeom>
          </p:spPr>
        </p:pic>
        <p:pic>
          <p:nvPicPr>
            <p:cNvPr id="25" name="Image 17">
              <a:extLst>
                <a:ext uri="{FF2B5EF4-FFF2-40B4-BE49-F238E27FC236}">
                  <a16:creationId xmlns:a16="http://schemas.microsoft.com/office/drawing/2014/main" id="{7DA5313E-4804-B738-F505-B4D1F2DE87C9}"/>
                </a:ext>
              </a:extLst>
            </p:cNvPr>
            <p:cNvPicPr/>
            <p:nvPr/>
          </p:nvPicPr>
          <p:blipFill>
            <a:blip r:embed="rId8" cstate="print"/>
            <a:stretch>
              <a:fillRect/>
            </a:stretch>
          </p:blipFill>
          <p:spPr>
            <a:xfrm>
              <a:off x="1" y="3108782"/>
              <a:ext cx="518134" cy="518134"/>
            </a:xfrm>
            <a:prstGeom prst="rect">
              <a:avLst/>
            </a:prstGeom>
          </p:spPr>
        </p:pic>
        <p:sp>
          <p:nvSpPr>
            <p:cNvPr id="26" name="Graphic 18">
              <a:extLst>
                <a:ext uri="{FF2B5EF4-FFF2-40B4-BE49-F238E27FC236}">
                  <a16:creationId xmlns:a16="http://schemas.microsoft.com/office/drawing/2014/main" id="{3A769F5F-8D82-C7E9-AD79-1CBADEB23242}"/>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7" name="Graphic 19">
              <a:extLst>
                <a:ext uri="{FF2B5EF4-FFF2-40B4-BE49-F238E27FC236}">
                  <a16:creationId xmlns:a16="http://schemas.microsoft.com/office/drawing/2014/main" id="{8E19346B-920E-49A9-6248-5C76950852AA}"/>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8" name="Image 20">
              <a:extLst>
                <a:ext uri="{FF2B5EF4-FFF2-40B4-BE49-F238E27FC236}">
                  <a16:creationId xmlns:a16="http://schemas.microsoft.com/office/drawing/2014/main" id="{95B80F72-3C8C-00FE-5668-1B36C6BFABDF}"/>
                </a:ext>
              </a:extLst>
            </p:cNvPr>
            <p:cNvPicPr/>
            <p:nvPr/>
          </p:nvPicPr>
          <p:blipFill>
            <a:blip r:embed="rId9" cstate="print"/>
            <a:stretch>
              <a:fillRect/>
            </a:stretch>
          </p:blipFill>
          <p:spPr>
            <a:xfrm>
              <a:off x="1" y="4145051"/>
              <a:ext cx="518134" cy="518134"/>
            </a:xfrm>
            <a:prstGeom prst="rect">
              <a:avLst/>
            </a:prstGeom>
          </p:spPr>
        </p:pic>
        <p:sp>
          <p:nvSpPr>
            <p:cNvPr id="29" name="Graphic 21">
              <a:extLst>
                <a:ext uri="{FF2B5EF4-FFF2-40B4-BE49-F238E27FC236}">
                  <a16:creationId xmlns:a16="http://schemas.microsoft.com/office/drawing/2014/main" id="{FF824908-57FB-E7A5-1168-036A2718821D}"/>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30" name="Image 22">
              <a:extLst>
                <a:ext uri="{FF2B5EF4-FFF2-40B4-BE49-F238E27FC236}">
                  <a16:creationId xmlns:a16="http://schemas.microsoft.com/office/drawing/2014/main" id="{87B2F237-5558-9B95-EC62-8C93CBC97951}"/>
                </a:ext>
              </a:extLst>
            </p:cNvPr>
            <p:cNvPicPr/>
            <p:nvPr/>
          </p:nvPicPr>
          <p:blipFill>
            <a:blip r:embed="rId10" cstate="print"/>
            <a:stretch>
              <a:fillRect/>
            </a:stretch>
          </p:blipFill>
          <p:spPr>
            <a:xfrm>
              <a:off x="10880129" y="3108782"/>
              <a:ext cx="518134" cy="518134"/>
            </a:xfrm>
            <a:prstGeom prst="rect">
              <a:avLst/>
            </a:prstGeom>
          </p:spPr>
        </p:pic>
        <p:pic>
          <p:nvPicPr>
            <p:cNvPr id="31" name="Image 23">
              <a:extLst>
                <a:ext uri="{FF2B5EF4-FFF2-40B4-BE49-F238E27FC236}">
                  <a16:creationId xmlns:a16="http://schemas.microsoft.com/office/drawing/2014/main" id="{2F902551-FF9C-48F7-382B-5D981D20385C}"/>
                </a:ext>
              </a:extLst>
            </p:cNvPr>
            <p:cNvPicPr/>
            <p:nvPr/>
          </p:nvPicPr>
          <p:blipFill>
            <a:blip r:embed="rId11" cstate="print"/>
            <a:stretch>
              <a:fillRect/>
            </a:stretch>
          </p:blipFill>
          <p:spPr>
            <a:xfrm>
              <a:off x="10880129" y="4663185"/>
              <a:ext cx="518134" cy="1036269"/>
            </a:xfrm>
            <a:prstGeom prst="rect">
              <a:avLst/>
            </a:prstGeom>
          </p:spPr>
        </p:pic>
        <p:sp>
          <p:nvSpPr>
            <p:cNvPr id="32" name="Graphic 24">
              <a:extLst>
                <a:ext uri="{FF2B5EF4-FFF2-40B4-BE49-F238E27FC236}">
                  <a16:creationId xmlns:a16="http://schemas.microsoft.com/office/drawing/2014/main" id="{2690B2A4-BE76-37C9-39FD-E248426556A6}"/>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25">
              <a:extLst>
                <a:ext uri="{FF2B5EF4-FFF2-40B4-BE49-F238E27FC236}">
                  <a16:creationId xmlns:a16="http://schemas.microsoft.com/office/drawing/2014/main" id="{C192A9B2-0CD2-BDB2-A2B6-16D34B18BB76}"/>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4" name="Image 26">
              <a:extLst>
                <a:ext uri="{FF2B5EF4-FFF2-40B4-BE49-F238E27FC236}">
                  <a16:creationId xmlns:a16="http://schemas.microsoft.com/office/drawing/2014/main" id="{8CEBD09D-06AE-F1F5-98F2-71CE339925F7}"/>
                </a:ext>
              </a:extLst>
            </p:cNvPr>
            <p:cNvPicPr/>
            <p:nvPr/>
          </p:nvPicPr>
          <p:blipFill>
            <a:blip r:embed="rId12" cstate="print"/>
            <a:stretch>
              <a:fillRect/>
            </a:stretch>
          </p:blipFill>
          <p:spPr>
            <a:xfrm>
              <a:off x="10880129" y="4145051"/>
              <a:ext cx="518134" cy="518134"/>
            </a:xfrm>
            <a:prstGeom prst="rect">
              <a:avLst/>
            </a:prstGeom>
          </p:spPr>
        </p:pic>
        <p:pic>
          <p:nvPicPr>
            <p:cNvPr id="35" name="Image 27">
              <a:extLst>
                <a:ext uri="{FF2B5EF4-FFF2-40B4-BE49-F238E27FC236}">
                  <a16:creationId xmlns:a16="http://schemas.microsoft.com/office/drawing/2014/main" id="{21B65F5C-4837-A507-740E-3E2183E5805B}"/>
                </a:ext>
              </a:extLst>
            </p:cNvPr>
            <p:cNvPicPr/>
            <p:nvPr/>
          </p:nvPicPr>
          <p:blipFill>
            <a:blip r:embed="rId13" cstate="print"/>
            <a:stretch>
              <a:fillRect/>
            </a:stretch>
          </p:blipFill>
          <p:spPr>
            <a:xfrm>
              <a:off x="10880129" y="2072525"/>
              <a:ext cx="518134" cy="518134"/>
            </a:xfrm>
            <a:prstGeom prst="rect">
              <a:avLst/>
            </a:prstGeom>
          </p:spPr>
        </p:pic>
        <p:pic>
          <p:nvPicPr>
            <p:cNvPr id="36" name="Image 28">
              <a:extLst>
                <a:ext uri="{FF2B5EF4-FFF2-40B4-BE49-F238E27FC236}">
                  <a16:creationId xmlns:a16="http://schemas.microsoft.com/office/drawing/2014/main" id="{93EB0F61-95FD-F5D7-541E-63C66D86D4A4}"/>
                </a:ext>
              </a:extLst>
            </p:cNvPr>
            <p:cNvPicPr/>
            <p:nvPr/>
          </p:nvPicPr>
          <p:blipFill>
            <a:blip r:embed="rId14" cstate="print"/>
            <a:stretch>
              <a:fillRect/>
            </a:stretch>
          </p:blipFill>
          <p:spPr>
            <a:xfrm>
              <a:off x="10880129" y="518134"/>
              <a:ext cx="518134" cy="518134"/>
            </a:xfrm>
            <a:prstGeom prst="rect">
              <a:avLst/>
            </a:prstGeom>
          </p:spPr>
        </p:pic>
        <p:sp>
          <p:nvSpPr>
            <p:cNvPr id="37" name="Graphic 29">
              <a:extLst>
                <a:ext uri="{FF2B5EF4-FFF2-40B4-BE49-F238E27FC236}">
                  <a16:creationId xmlns:a16="http://schemas.microsoft.com/office/drawing/2014/main" id="{EF89430D-956E-B217-EBA7-11658903FE12}"/>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0">
              <a:extLst>
                <a:ext uri="{FF2B5EF4-FFF2-40B4-BE49-F238E27FC236}">
                  <a16:creationId xmlns:a16="http://schemas.microsoft.com/office/drawing/2014/main" id="{FC6602C8-41C6-0BCF-6E1C-05FAFCA875AF}"/>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9" name="Graphic 31">
              <a:extLst>
                <a:ext uri="{FF2B5EF4-FFF2-40B4-BE49-F238E27FC236}">
                  <a16:creationId xmlns:a16="http://schemas.microsoft.com/office/drawing/2014/main" id="{24C51795-08F9-9D75-C129-61E3B163D45D}"/>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40" name="Image 32">
              <a:extLst>
                <a:ext uri="{FF2B5EF4-FFF2-40B4-BE49-F238E27FC236}">
                  <a16:creationId xmlns:a16="http://schemas.microsoft.com/office/drawing/2014/main" id="{96BC1421-2490-974A-CBCF-E8D39D83B031}"/>
                </a:ext>
              </a:extLst>
            </p:cNvPr>
            <p:cNvPicPr/>
            <p:nvPr/>
          </p:nvPicPr>
          <p:blipFill>
            <a:blip r:embed="rId15" cstate="print"/>
            <a:stretch>
              <a:fillRect/>
            </a:stretch>
          </p:blipFill>
          <p:spPr>
            <a:xfrm>
              <a:off x="10361982" y="5699531"/>
              <a:ext cx="1036281" cy="518134"/>
            </a:xfrm>
            <a:prstGeom prst="rect">
              <a:avLst/>
            </a:prstGeom>
          </p:spPr>
        </p:pic>
        <p:sp>
          <p:nvSpPr>
            <p:cNvPr id="41" name="Graphic 33">
              <a:extLst>
                <a:ext uri="{FF2B5EF4-FFF2-40B4-BE49-F238E27FC236}">
                  <a16:creationId xmlns:a16="http://schemas.microsoft.com/office/drawing/2014/main" id="{FFAAEA76-687C-F126-29BF-F42C448E734E}"/>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2" name="Graphic 34">
              <a:extLst>
                <a:ext uri="{FF2B5EF4-FFF2-40B4-BE49-F238E27FC236}">
                  <a16:creationId xmlns:a16="http://schemas.microsoft.com/office/drawing/2014/main" id="{18B780D0-3417-E5ED-4ABA-601B223297C3}"/>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35">
              <a:extLst>
                <a:ext uri="{FF2B5EF4-FFF2-40B4-BE49-F238E27FC236}">
                  <a16:creationId xmlns:a16="http://schemas.microsoft.com/office/drawing/2014/main" id="{5D5CBF4B-C6E7-3C4A-87EF-E1AFA3E0DE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44" name="Graphic 36">
              <a:extLst>
                <a:ext uri="{FF2B5EF4-FFF2-40B4-BE49-F238E27FC236}">
                  <a16:creationId xmlns:a16="http://schemas.microsoft.com/office/drawing/2014/main" id="{C36FD499-646B-FFE2-CB51-EACEE6373EF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5" name="Graphic 37">
              <a:extLst>
                <a:ext uri="{FF2B5EF4-FFF2-40B4-BE49-F238E27FC236}">
                  <a16:creationId xmlns:a16="http://schemas.microsoft.com/office/drawing/2014/main" id="{CE845498-6F7F-D65B-DC03-069DFA01E2E5}"/>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6" name="Graphic 38">
              <a:extLst>
                <a:ext uri="{FF2B5EF4-FFF2-40B4-BE49-F238E27FC236}">
                  <a16:creationId xmlns:a16="http://schemas.microsoft.com/office/drawing/2014/main" id="{984F19AE-3FFD-EDF0-0BBD-81B2360EC7C1}"/>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7" name="Graphic 39">
              <a:extLst>
                <a:ext uri="{FF2B5EF4-FFF2-40B4-BE49-F238E27FC236}">
                  <a16:creationId xmlns:a16="http://schemas.microsoft.com/office/drawing/2014/main" id="{C91829D3-5F2E-F94F-4439-C8111DA15DAB}"/>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8" name="Graphic 40">
              <a:extLst>
                <a:ext uri="{FF2B5EF4-FFF2-40B4-BE49-F238E27FC236}">
                  <a16:creationId xmlns:a16="http://schemas.microsoft.com/office/drawing/2014/main" id="{07670861-4B3D-E00C-B3FF-1661CC4C761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9" name="Image 41">
              <a:extLst>
                <a:ext uri="{FF2B5EF4-FFF2-40B4-BE49-F238E27FC236}">
                  <a16:creationId xmlns:a16="http://schemas.microsoft.com/office/drawing/2014/main" id="{7976FFBE-0C24-B06A-F5D7-F37B32F3293F}"/>
                </a:ext>
              </a:extLst>
            </p:cNvPr>
            <p:cNvPicPr/>
            <p:nvPr/>
          </p:nvPicPr>
          <p:blipFill>
            <a:blip r:embed="rId16" cstate="print"/>
            <a:stretch>
              <a:fillRect/>
            </a:stretch>
          </p:blipFill>
          <p:spPr>
            <a:xfrm>
              <a:off x="6735014" y="5699531"/>
              <a:ext cx="518134" cy="518134"/>
            </a:xfrm>
            <a:prstGeom prst="rect">
              <a:avLst/>
            </a:prstGeom>
          </p:spPr>
        </p:pic>
        <p:sp>
          <p:nvSpPr>
            <p:cNvPr id="50" name="Graphic 42">
              <a:extLst>
                <a:ext uri="{FF2B5EF4-FFF2-40B4-BE49-F238E27FC236}">
                  <a16:creationId xmlns:a16="http://schemas.microsoft.com/office/drawing/2014/main" id="{704DCB12-2F57-99FC-C563-F1811C2FFFF1}"/>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1" name="Image 43">
              <a:extLst>
                <a:ext uri="{FF2B5EF4-FFF2-40B4-BE49-F238E27FC236}">
                  <a16:creationId xmlns:a16="http://schemas.microsoft.com/office/drawing/2014/main" id="{BDAEDBB7-7A97-3B50-0AD5-97FF92091E38}"/>
                </a:ext>
              </a:extLst>
            </p:cNvPr>
            <p:cNvPicPr/>
            <p:nvPr/>
          </p:nvPicPr>
          <p:blipFill>
            <a:blip r:embed="rId17" cstate="print"/>
            <a:stretch>
              <a:fillRect/>
            </a:stretch>
          </p:blipFill>
          <p:spPr>
            <a:xfrm>
              <a:off x="7253148" y="5699531"/>
              <a:ext cx="1036281" cy="518134"/>
            </a:xfrm>
            <a:prstGeom prst="rect">
              <a:avLst/>
            </a:prstGeom>
          </p:spPr>
        </p:pic>
        <p:sp>
          <p:nvSpPr>
            <p:cNvPr id="52" name="Graphic 44">
              <a:extLst>
                <a:ext uri="{FF2B5EF4-FFF2-40B4-BE49-F238E27FC236}">
                  <a16:creationId xmlns:a16="http://schemas.microsoft.com/office/drawing/2014/main" id="{268DF3B8-A2C5-BCF3-6E77-306F1AD3BE0D}"/>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53" name="Image 45">
              <a:extLst>
                <a:ext uri="{FF2B5EF4-FFF2-40B4-BE49-F238E27FC236}">
                  <a16:creationId xmlns:a16="http://schemas.microsoft.com/office/drawing/2014/main" id="{1BC1E6E2-0427-9085-984E-11C05A56E89A}"/>
                </a:ext>
              </a:extLst>
            </p:cNvPr>
            <p:cNvPicPr/>
            <p:nvPr/>
          </p:nvPicPr>
          <p:blipFill>
            <a:blip r:embed="rId2" cstate="print"/>
            <a:stretch>
              <a:fillRect/>
            </a:stretch>
          </p:blipFill>
          <p:spPr>
            <a:xfrm>
              <a:off x="2590662" y="0"/>
              <a:ext cx="518132" cy="518134"/>
            </a:xfrm>
            <a:prstGeom prst="rect">
              <a:avLst/>
            </a:prstGeom>
          </p:spPr>
        </p:pic>
        <p:sp>
          <p:nvSpPr>
            <p:cNvPr id="54" name="Graphic 46">
              <a:extLst>
                <a:ext uri="{FF2B5EF4-FFF2-40B4-BE49-F238E27FC236}">
                  <a16:creationId xmlns:a16="http://schemas.microsoft.com/office/drawing/2014/main" id="{834FF805-363B-E381-0419-AFE2D16EDB86}"/>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5" name="Graphic 47">
              <a:extLst>
                <a:ext uri="{FF2B5EF4-FFF2-40B4-BE49-F238E27FC236}">
                  <a16:creationId xmlns:a16="http://schemas.microsoft.com/office/drawing/2014/main" id="{ADCD42F0-33AB-92DB-E212-7FC44CAA7D62}"/>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6" name="Graphic 48">
              <a:extLst>
                <a:ext uri="{FF2B5EF4-FFF2-40B4-BE49-F238E27FC236}">
                  <a16:creationId xmlns:a16="http://schemas.microsoft.com/office/drawing/2014/main" id="{FCEF4ED1-E43D-69C7-D2B5-65FB0C9C9A77}"/>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7" name="Image 49">
              <a:extLst>
                <a:ext uri="{FF2B5EF4-FFF2-40B4-BE49-F238E27FC236}">
                  <a16:creationId xmlns:a16="http://schemas.microsoft.com/office/drawing/2014/main" id="{425E831B-C193-0D37-606B-7AE87020C14B}"/>
                </a:ext>
              </a:extLst>
            </p:cNvPr>
            <p:cNvPicPr/>
            <p:nvPr/>
          </p:nvPicPr>
          <p:blipFill>
            <a:blip r:embed="rId18" cstate="print"/>
            <a:stretch>
              <a:fillRect/>
            </a:stretch>
          </p:blipFill>
          <p:spPr>
            <a:xfrm>
              <a:off x="4145065" y="0"/>
              <a:ext cx="1036256" cy="518134"/>
            </a:xfrm>
            <a:prstGeom prst="rect">
              <a:avLst/>
            </a:prstGeom>
          </p:spPr>
        </p:pic>
        <p:sp>
          <p:nvSpPr>
            <p:cNvPr id="58" name="Graphic 50">
              <a:extLst>
                <a:ext uri="{FF2B5EF4-FFF2-40B4-BE49-F238E27FC236}">
                  <a16:creationId xmlns:a16="http://schemas.microsoft.com/office/drawing/2014/main" id="{59470D4F-03AA-2CEA-3085-EDAA309E9068}"/>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9" name="Image 51">
              <a:extLst>
                <a:ext uri="{FF2B5EF4-FFF2-40B4-BE49-F238E27FC236}">
                  <a16:creationId xmlns:a16="http://schemas.microsoft.com/office/drawing/2014/main" id="{2B24A866-49EC-0477-8B72-9AAE235A23FB}"/>
                </a:ext>
              </a:extLst>
            </p:cNvPr>
            <p:cNvPicPr/>
            <p:nvPr/>
          </p:nvPicPr>
          <p:blipFill>
            <a:blip r:embed="rId3" cstate="print"/>
            <a:stretch>
              <a:fillRect/>
            </a:stretch>
          </p:blipFill>
          <p:spPr>
            <a:xfrm>
              <a:off x="518135" y="0"/>
              <a:ext cx="518134" cy="518134"/>
            </a:xfrm>
            <a:prstGeom prst="rect">
              <a:avLst/>
            </a:prstGeom>
          </p:spPr>
        </p:pic>
        <p:pic>
          <p:nvPicPr>
            <p:cNvPr id="60" name="Image 52">
              <a:extLst>
                <a:ext uri="{FF2B5EF4-FFF2-40B4-BE49-F238E27FC236}">
                  <a16:creationId xmlns:a16="http://schemas.microsoft.com/office/drawing/2014/main" id="{7FB64D98-4ACE-F86B-8151-559D80DA4EFA}"/>
                </a:ext>
              </a:extLst>
            </p:cNvPr>
            <p:cNvPicPr/>
            <p:nvPr/>
          </p:nvPicPr>
          <p:blipFill>
            <a:blip r:embed="rId4" cstate="print"/>
            <a:stretch>
              <a:fillRect/>
            </a:stretch>
          </p:blipFill>
          <p:spPr>
            <a:xfrm>
              <a:off x="1036270" y="0"/>
              <a:ext cx="1036269" cy="518134"/>
            </a:xfrm>
            <a:prstGeom prst="rect">
              <a:avLst/>
            </a:prstGeom>
          </p:spPr>
        </p:pic>
        <p:sp>
          <p:nvSpPr>
            <p:cNvPr id="61" name="Graphic 53">
              <a:extLst>
                <a:ext uri="{FF2B5EF4-FFF2-40B4-BE49-F238E27FC236}">
                  <a16:creationId xmlns:a16="http://schemas.microsoft.com/office/drawing/2014/main" id="{1C2DD963-82F0-410D-E990-EB1B096F91CE}"/>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2" name="Graphic 54">
              <a:extLst>
                <a:ext uri="{FF2B5EF4-FFF2-40B4-BE49-F238E27FC236}">
                  <a16:creationId xmlns:a16="http://schemas.microsoft.com/office/drawing/2014/main" id="{98EF6345-2CB4-EE7E-9FE6-C8431BCA8207}"/>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63" name="Image 55">
              <a:extLst>
                <a:ext uri="{FF2B5EF4-FFF2-40B4-BE49-F238E27FC236}">
                  <a16:creationId xmlns:a16="http://schemas.microsoft.com/office/drawing/2014/main" id="{97F473AF-A0D1-2126-00F8-09A6A9E6DE31}"/>
                </a:ext>
              </a:extLst>
            </p:cNvPr>
            <p:cNvPicPr/>
            <p:nvPr/>
          </p:nvPicPr>
          <p:blipFill>
            <a:blip r:embed="rId2" cstate="print"/>
            <a:stretch>
              <a:fillRect/>
            </a:stretch>
          </p:blipFill>
          <p:spPr>
            <a:xfrm>
              <a:off x="5699456" y="0"/>
              <a:ext cx="518134" cy="518134"/>
            </a:xfrm>
            <a:prstGeom prst="rect">
              <a:avLst/>
            </a:prstGeom>
          </p:spPr>
        </p:pic>
        <p:sp>
          <p:nvSpPr>
            <p:cNvPr id="64" name="Graphic 56">
              <a:extLst>
                <a:ext uri="{FF2B5EF4-FFF2-40B4-BE49-F238E27FC236}">
                  <a16:creationId xmlns:a16="http://schemas.microsoft.com/office/drawing/2014/main" id="{128C2806-0EF9-B513-8C3B-E2CB2ED1A268}"/>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5" name="Image 57">
              <a:extLst>
                <a:ext uri="{FF2B5EF4-FFF2-40B4-BE49-F238E27FC236}">
                  <a16:creationId xmlns:a16="http://schemas.microsoft.com/office/drawing/2014/main" id="{49137934-7415-A4EE-BD36-D719D1BD03AF}"/>
                </a:ext>
              </a:extLst>
            </p:cNvPr>
            <p:cNvPicPr/>
            <p:nvPr/>
          </p:nvPicPr>
          <p:blipFill>
            <a:blip r:embed="rId19" cstate="print"/>
            <a:stretch>
              <a:fillRect/>
            </a:stretch>
          </p:blipFill>
          <p:spPr>
            <a:xfrm>
              <a:off x="1" y="0"/>
              <a:ext cx="518132" cy="518134"/>
            </a:xfrm>
            <a:prstGeom prst="rect">
              <a:avLst/>
            </a:prstGeom>
          </p:spPr>
        </p:pic>
        <p:sp>
          <p:nvSpPr>
            <p:cNvPr id="66" name="Graphic 58">
              <a:extLst>
                <a:ext uri="{FF2B5EF4-FFF2-40B4-BE49-F238E27FC236}">
                  <a16:creationId xmlns:a16="http://schemas.microsoft.com/office/drawing/2014/main" id="{7868683E-A437-CAE0-CB40-821D7DA4C59E}"/>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7" name="Graphic 59">
              <a:extLst>
                <a:ext uri="{FF2B5EF4-FFF2-40B4-BE49-F238E27FC236}">
                  <a16:creationId xmlns:a16="http://schemas.microsoft.com/office/drawing/2014/main" id="{4F245FD0-86B9-D704-2215-7C6646D7FA3C}"/>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8" name="Image 60">
              <a:extLst>
                <a:ext uri="{FF2B5EF4-FFF2-40B4-BE49-F238E27FC236}">
                  <a16:creationId xmlns:a16="http://schemas.microsoft.com/office/drawing/2014/main" id="{C7FA66C0-40A4-F2BB-43C4-8D3D7708DB5E}"/>
                </a:ext>
              </a:extLst>
            </p:cNvPr>
            <p:cNvPicPr/>
            <p:nvPr/>
          </p:nvPicPr>
          <p:blipFill>
            <a:blip r:embed="rId20" cstate="print"/>
            <a:stretch>
              <a:fillRect/>
            </a:stretch>
          </p:blipFill>
          <p:spPr>
            <a:xfrm>
              <a:off x="6735725" y="0"/>
              <a:ext cx="1554391" cy="518134"/>
            </a:xfrm>
            <a:prstGeom prst="rect">
              <a:avLst/>
            </a:prstGeom>
          </p:spPr>
        </p:pic>
        <p:pic>
          <p:nvPicPr>
            <p:cNvPr id="69" name="Image 61">
              <a:extLst>
                <a:ext uri="{FF2B5EF4-FFF2-40B4-BE49-F238E27FC236}">
                  <a16:creationId xmlns:a16="http://schemas.microsoft.com/office/drawing/2014/main" id="{2114905B-D92C-3150-6F1D-F08F8039C27C}"/>
                </a:ext>
              </a:extLst>
            </p:cNvPr>
            <p:cNvPicPr/>
            <p:nvPr/>
          </p:nvPicPr>
          <p:blipFill>
            <a:blip r:embed="rId21" cstate="print"/>
            <a:stretch>
              <a:fillRect/>
            </a:stretch>
          </p:blipFill>
          <p:spPr>
            <a:xfrm>
              <a:off x="10361982" y="0"/>
              <a:ext cx="518134" cy="518134"/>
            </a:xfrm>
            <a:prstGeom prst="rect">
              <a:avLst/>
            </a:prstGeom>
          </p:spPr>
        </p:pic>
        <p:sp>
          <p:nvSpPr>
            <p:cNvPr id="70" name="Graphic 62">
              <a:extLst>
                <a:ext uri="{FF2B5EF4-FFF2-40B4-BE49-F238E27FC236}">
                  <a16:creationId xmlns:a16="http://schemas.microsoft.com/office/drawing/2014/main" id="{4553C853-C531-4F7C-B360-87B4A1B3060D}"/>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71" name="Graphic 63">
              <a:extLst>
                <a:ext uri="{FF2B5EF4-FFF2-40B4-BE49-F238E27FC236}">
                  <a16:creationId xmlns:a16="http://schemas.microsoft.com/office/drawing/2014/main" id="{3A3D2054-E777-FA0E-6314-DA768A1D429A}"/>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2" name="Graphic 64">
              <a:extLst>
                <a:ext uri="{FF2B5EF4-FFF2-40B4-BE49-F238E27FC236}">
                  <a16:creationId xmlns:a16="http://schemas.microsoft.com/office/drawing/2014/main" id="{D8769E1B-58E1-CFB3-5F2D-E69BF1033592}"/>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3" name="Graphic 65">
              <a:extLst>
                <a:ext uri="{FF2B5EF4-FFF2-40B4-BE49-F238E27FC236}">
                  <a16:creationId xmlns:a16="http://schemas.microsoft.com/office/drawing/2014/main" id="{3BE24B90-5188-CF49-5E0A-44866E9196DC}"/>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74" name="Graphic 66">
              <a:extLst>
                <a:ext uri="{FF2B5EF4-FFF2-40B4-BE49-F238E27FC236}">
                  <a16:creationId xmlns:a16="http://schemas.microsoft.com/office/drawing/2014/main" id="{2D3CA504-EA74-8682-3BA8-BD0A95EB8AAA}"/>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5" name="Graphic 67">
              <a:extLst>
                <a:ext uri="{FF2B5EF4-FFF2-40B4-BE49-F238E27FC236}">
                  <a16:creationId xmlns:a16="http://schemas.microsoft.com/office/drawing/2014/main" id="{C146530B-A4C4-5DE0-5F8D-02DEC5DEAB79}"/>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6" name="Image 68">
              <a:extLst>
                <a:ext uri="{FF2B5EF4-FFF2-40B4-BE49-F238E27FC236}">
                  <a16:creationId xmlns:a16="http://schemas.microsoft.com/office/drawing/2014/main" id="{931DAD23-9CC4-E7FD-E1A0-98134FD63714}"/>
                </a:ext>
              </a:extLst>
            </p:cNvPr>
            <p:cNvPicPr/>
            <p:nvPr/>
          </p:nvPicPr>
          <p:blipFill>
            <a:blip r:embed="rId22" cstate="print"/>
            <a:stretch>
              <a:fillRect/>
            </a:stretch>
          </p:blipFill>
          <p:spPr>
            <a:xfrm>
              <a:off x="1" y="5699455"/>
              <a:ext cx="518134" cy="518134"/>
            </a:xfrm>
            <a:prstGeom prst="rect">
              <a:avLst/>
            </a:prstGeom>
          </p:spPr>
        </p:pic>
      </p:grpSp>
      <p:sp>
        <p:nvSpPr>
          <p:cNvPr id="78" name="Metin Yer Tutucusu 77">
            <a:extLst>
              <a:ext uri="{FF2B5EF4-FFF2-40B4-BE49-F238E27FC236}">
                <a16:creationId xmlns:a16="http://schemas.microsoft.com/office/drawing/2014/main" id="{1589AC71-DBF1-30F5-0C60-D3C9FD69C7F8}"/>
              </a:ext>
            </a:extLst>
          </p:cNvPr>
          <p:cNvSpPr>
            <a:spLocks noGrp="1"/>
          </p:cNvSpPr>
          <p:nvPr>
            <p:ph type="body" idx="1"/>
          </p:nvPr>
        </p:nvSpPr>
        <p:spPr/>
        <p:txBody>
          <a:bodyPr/>
          <a:lstStyle/>
          <a:p>
            <a:r>
              <a:rPr lang="tr-TR" dirty="0">
                <a:solidFill>
                  <a:schemeClr val="accent2">
                    <a:lumMod val="75000"/>
                  </a:schemeClr>
                </a:solidFill>
              </a:rPr>
              <a:t>AÇIK SÖZLÜLÜK</a:t>
            </a:r>
          </a:p>
          <a:p>
            <a:endParaRPr lang="tr-TR" dirty="0"/>
          </a:p>
        </p:txBody>
      </p:sp>
      <p:pic>
        <p:nvPicPr>
          <p:cNvPr id="84" name="İçerik Yer Tutucusu 83">
            <a:extLst>
              <a:ext uri="{FF2B5EF4-FFF2-40B4-BE49-F238E27FC236}">
                <a16:creationId xmlns:a16="http://schemas.microsoft.com/office/drawing/2014/main" id="{93AACA72-FDD6-6BBC-BC60-82D738117EE4}"/>
              </a:ext>
            </a:extLst>
          </p:cNvPr>
          <p:cNvPicPr>
            <a:picLocks noGrp="1" noChangeAspect="1"/>
          </p:cNvPicPr>
          <p:nvPr>
            <p:ph sz="quarter" idx="4"/>
          </p:nvPr>
        </p:nvPicPr>
        <p:blipFill>
          <a:blip r:embed="rId23">
            <a:extLst>
              <a:ext uri="{28A0092B-C50C-407E-A947-70E740481C1C}">
                <a14:useLocalDpi xmlns:a14="http://schemas.microsoft.com/office/drawing/2010/main" val="0"/>
              </a:ext>
            </a:extLst>
          </a:blip>
          <a:stretch>
            <a:fillRect/>
          </a:stretch>
        </p:blipFill>
        <p:spPr>
          <a:xfrm>
            <a:off x="6622881" y="2689370"/>
            <a:ext cx="4388934" cy="19506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Metin kutusu 1">
            <a:extLst>
              <a:ext uri="{FF2B5EF4-FFF2-40B4-BE49-F238E27FC236}">
                <a16:creationId xmlns:a16="http://schemas.microsoft.com/office/drawing/2014/main" id="{43EE55C1-7336-14F7-1F3D-E35ADF109DDF}"/>
              </a:ext>
            </a:extLst>
          </p:cNvPr>
          <p:cNvSpPr txBox="1"/>
          <p:nvPr/>
        </p:nvSpPr>
        <p:spPr>
          <a:xfrm>
            <a:off x="1009300" y="2259506"/>
            <a:ext cx="5255452" cy="3816429"/>
          </a:xfrm>
          <a:prstGeom prst="rect">
            <a:avLst/>
          </a:prstGeom>
          <a:noFill/>
        </p:spPr>
        <p:txBody>
          <a:bodyPr wrap="square" rtlCol="0">
            <a:spAutoFit/>
          </a:bodyPr>
          <a:lstStyle/>
          <a:p>
            <a:r>
              <a:rPr lang="tr-TR" sz="1600" dirty="0">
                <a:effectLst/>
                <a:latin typeface="Calibri GÖVDE"/>
                <a:ea typeface="Cambria" panose="02040503050406030204" pitchFamily="18" charset="0"/>
                <a:cs typeface="Cambria" panose="02040503050406030204" pitchFamily="18" charset="0"/>
              </a:rPr>
              <a:t>Benim</a:t>
            </a:r>
            <a:r>
              <a:rPr lang="tr-TR" sz="1600" spc="25"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için</a:t>
            </a:r>
            <a:r>
              <a:rPr lang="tr-TR" sz="1600" spc="30"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ne</a:t>
            </a:r>
            <a:r>
              <a:rPr lang="tr-TR" sz="1600" spc="25"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anlam</a:t>
            </a:r>
            <a:r>
              <a:rPr lang="tr-TR" sz="1600" spc="30"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ifade</a:t>
            </a:r>
            <a:r>
              <a:rPr lang="tr-TR" sz="1600" spc="25"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ediyor?</a:t>
            </a:r>
          </a:p>
          <a:p>
            <a:endParaRPr lang="tr-TR" sz="1600" dirty="0">
              <a:effectLst/>
              <a:latin typeface="Calibri GÖVDE"/>
              <a:ea typeface="Cambria" panose="02040503050406030204" pitchFamily="18" charset="0"/>
              <a:cs typeface="Cambria" panose="02040503050406030204" pitchFamily="18" charset="0"/>
            </a:endParaRPr>
          </a:p>
          <a:p>
            <a:pPr marL="285750" indent="-285750">
              <a:buFont typeface="Arial" panose="020B0604020202020204" pitchFamily="34" charset="0"/>
              <a:buChar char="•"/>
            </a:pPr>
            <a:r>
              <a:rPr lang="tr-TR" sz="1600" dirty="0"/>
              <a:t>Gerçekçi sözler ver ve onları tut</a:t>
            </a:r>
          </a:p>
          <a:p>
            <a:endParaRPr lang="tr-TR" sz="1600" dirty="0"/>
          </a:p>
          <a:p>
            <a:pPr marL="285750" indent="-285750">
              <a:buFont typeface="Arial" panose="020B0604020202020204" pitchFamily="34" charset="0"/>
              <a:buChar char="•"/>
            </a:pPr>
            <a:r>
              <a:rPr lang="tr-TR" sz="1600" dirty="0"/>
              <a:t>Dürüst ve saygılı ol</a:t>
            </a:r>
          </a:p>
          <a:p>
            <a:endParaRPr lang="tr-TR" sz="1600" dirty="0"/>
          </a:p>
          <a:p>
            <a:pPr marL="285750" indent="-285750">
              <a:buFont typeface="Arial" panose="020B0604020202020204" pitchFamily="34" charset="0"/>
              <a:buChar char="•"/>
            </a:pPr>
            <a:r>
              <a:rPr lang="tr-TR" sz="1600" dirty="0"/>
              <a:t>Dürüst pozitif geri bildirim ver</a:t>
            </a:r>
          </a:p>
          <a:p>
            <a:endParaRPr lang="tr-TR" sz="1600" dirty="0"/>
          </a:p>
          <a:p>
            <a:pPr marL="285750" indent="-285750">
              <a:buFont typeface="Arial" panose="020B0604020202020204" pitchFamily="34" charset="0"/>
              <a:buChar char="•"/>
            </a:pPr>
            <a:r>
              <a:rPr lang="tr-TR" sz="1600" dirty="0"/>
              <a:t>Dürüst negatif geri bildirim ver, personeli incitmeden kibarlığı bozmadan yapıcı eleştiri yap</a:t>
            </a:r>
          </a:p>
          <a:p>
            <a:endParaRPr lang="tr-TR" sz="1600" dirty="0"/>
          </a:p>
          <a:p>
            <a:pPr marL="285750" indent="-285750">
              <a:buFont typeface="Arial" panose="020B0604020202020204" pitchFamily="34" charset="0"/>
              <a:buChar char="•"/>
            </a:pPr>
            <a:r>
              <a:rPr lang="tr-TR" sz="1600" dirty="0"/>
              <a:t>Pozitif davranışı teşvik et</a:t>
            </a:r>
          </a:p>
          <a:p>
            <a:endParaRPr lang="tr-TR" sz="1600" dirty="0"/>
          </a:p>
          <a:p>
            <a:pPr marL="285750" indent="-285750">
              <a:buFont typeface="Arial" panose="020B0604020202020204" pitchFamily="34" charset="0"/>
              <a:buChar char="•"/>
            </a:pPr>
            <a:r>
              <a:rPr lang="tr-TR" sz="1600" dirty="0"/>
              <a:t>Yanlış olduğunu kabul etmeye istekli ol </a:t>
            </a:r>
          </a:p>
          <a:p>
            <a:pPr marL="285750" indent="-285750">
              <a:buFont typeface="Arial" panose="020B0604020202020204" pitchFamily="34" charset="0"/>
              <a:buChar char="•"/>
            </a:pPr>
            <a:endParaRPr lang="tr-TR" dirty="0"/>
          </a:p>
        </p:txBody>
      </p:sp>
    </p:spTree>
    <p:extLst>
      <p:ext uri="{BB962C8B-B14F-4D97-AF65-F5344CB8AC3E}">
        <p14:creationId xmlns:p14="http://schemas.microsoft.com/office/powerpoint/2010/main" val="3778352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BB6A19CC-D25F-E32F-5AB2-E564E320DC14}"/>
              </a:ext>
            </a:extLst>
          </p:cNvPr>
          <p:cNvSpPr>
            <a:spLocks noGrp="1"/>
          </p:cNvSpPr>
          <p:nvPr>
            <p:ph type="title"/>
          </p:nvPr>
        </p:nvSpPr>
        <p:spPr>
          <a:xfrm>
            <a:off x="773527" y="624674"/>
            <a:ext cx="10515600" cy="1325563"/>
          </a:xfrm>
        </p:spPr>
        <p:txBody>
          <a:bodyPr>
            <a:normAutofit/>
          </a:bodyPr>
          <a:lstStyle/>
          <a:p>
            <a:r>
              <a:rPr lang="tr-TR" b="1" dirty="0">
                <a:solidFill>
                  <a:schemeClr val="accent2">
                    <a:lumMod val="75000"/>
                  </a:schemeClr>
                </a:solidFill>
                <a:latin typeface="Calibri GÖVDE"/>
              </a:rPr>
              <a:t>ETHNO BELEK DEĞERLERİMİZ</a:t>
            </a:r>
            <a:br>
              <a:rPr lang="tr-TR" dirty="0"/>
            </a:br>
            <a:endParaRPr lang="tr-TR" dirty="0"/>
          </a:p>
        </p:txBody>
      </p:sp>
      <p:sp>
        <p:nvSpPr>
          <p:cNvPr id="5" name="Metin Yer Tutucusu 4">
            <a:extLst>
              <a:ext uri="{FF2B5EF4-FFF2-40B4-BE49-F238E27FC236}">
                <a16:creationId xmlns:a16="http://schemas.microsoft.com/office/drawing/2014/main" id="{61C4A343-1DBD-9109-97C3-72949EA0B6DA}"/>
              </a:ext>
            </a:extLst>
          </p:cNvPr>
          <p:cNvSpPr>
            <a:spLocks noGrp="1"/>
          </p:cNvSpPr>
          <p:nvPr>
            <p:ph type="body" idx="1"/>
          </p:nvPr>
        </p:nvSpPr>
        <p:spPr/>
        <p:txBody>
          <a:bodyPr/>
          <a:lstStyle/>
          <a:p>
            <a:r>
              <a:rPr lang="tr-TR" dirty="0">
                <a:solidFill>
                  <a:schemeClr val="accent2">
                    <a:lumMod val="75000"/>
                  </a:schemeClr>
                </a:solidFill>
                <a:latin typeface="Calibri GÖVDE"/>
              </a:rPr>
              <a:t>İNSAN ODAKLILIK</a:t>
            </a:r>
          </a:p>
          <a:p>
            <a:endParaRPr lang="tr-TR" dirty="0"/>
          </a:p>
        </p:txBody>
      </p:sp>
      <p:sp>
        <p:nvSpPr>
          <p:cNvPr id="6" name="İçerik Yer Tutucusu 5">
            <a:extLst>
              <a:ext uri="{FF2B5EF4-FFF2-40B4-BE49-F238E27FC236}">
                <a16:creationId xmlns:a16="http://schemas.microsoft.com/office/drawing/2014/main" id="{89EAAF42-5A5E-A016-3BA7-897D13D29237}"/>
              </a:ext>
            </a:extLst>
          </p:cNvPr>
          <p:cNvSpPr>
            <a:spLocks noGrp="1"/>
          </p:cNvSpPr>
          <p:nvPr>
            <p:ph sz="half" idx="2"/>
          </p:nvPr>
        </p:nvSpPr>
        <p:spPr>
          <a:xfrm>
            <a:off x="822745" y="2130297"/>
            <a:ext cx="5157787" cy="3684588"/>
          </a:xfrm>
        </p:spPr>
        <p:txBody>
          <a:bodyPr>
            <a:normAutofit lnSpcReduction="10000"/>
          </a:bodyPr>
          <a:lstStyle/>
          <a:p>
            <a:pPr marL="0" indent="0" algn="just">
              <a:spcBef>
                <a:spcPts val="585"/>
              </a:spcBef>
              <a:spcAft>
                <a:spcPts val="0"/>
              </a:spcAft>
              <a:buNone/>
            </a:pPr>
            <a:r>
              <a:rPr lang="tr-TR" sz="1600" dirty="0">
                <a:effectLst/>
                <a:latin typeface="Calibri GÖVDE"/>
                <a:ea typeface="Cambria" panose="02040503050406030204" pitchFamily="18" charset="0"/>
                <a:cs typeface="Cambria" panose="02040503050406030204" pitchFamily="18" charset="0"/>
              </a:rPr>
              <a:t>Benim</a:t>
            </a:r>
            <a:r>
              <a:rPr lang="tr-TR" sz="1600" spc="25"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için</a:t>
            </a:r>
            <a:r>
              <a:rPr lang="tr-TR" sz="1600" spc="30"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ne</a:t>
            </a:r>
            <a:r>
              <a:rPr lang="tr-TR" sz="1600" spc="25"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anlam</a:t>
            </a:r>
            <a:r>
              <a:rPr lang="tr-TR" sz="1600" spc="30"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ifade</a:t>
            </a:r>
            <a:r>
              <a:rPr lang="tr-TR" sz="1600" spc="25"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ediyor?</a:t>
            </a:r>
          </a:p>
          <a:p>
            <a:pPr marL="0" indent="0" algn="just">
              <a:spcBef>
                <a:spcPts val="585"/>
              </a:spcBef>
              <a:spcAft>
                <a:spcPts val="0"/>
              </a:spcAft>
              <a:buNone/>
            </a:pPr>
            <a:endParaRPr lang="tr-TR" sz="1600" dirty="0">
              <a:effectLst/>
              <a:latin typeface="Calibri GÖVDE"/>
              <a:ea typeface="Cambria" panose="02040503050406030204" pitchFamily="18" charset="0"/>
              <a:cs typeface="Cambria" panose="02040503050406030204" pitchFamily="18" charset="0"/>
            </a:endParaRPr>
          </a:p>
          <a:p>
            <a:pPr marL="342900" lvl="0" indent="-342900">
              <a:spcBef>
                <a:spcPts val="595"/>
              </a:spcBef>
              <a:buSzPts val="900"/>
              <a:buFont typeface="Cambria" panose="02040503050406030204" pitchFamily="18" charset="0"/>
              <a:buChar char="•"/>
              <a:tabLst>
                <a:tab pos="207645" algn="l"/>
              </a:tabLst>
            </a:pPr>
            <a:r>
              <a:rPr lang="tr-TR" sz="1600" dirty="0">
                <a:effectLst/>
                <a:latin typeface="Calibri GÖVDE"/>
                <a:ea typeface="Cambria" panose="02040503050406030204" pitchFamily="18" charset="0"/>
                <a:cs typeface="Cambria" panose="02040503050406030204" pitchFamily="18" charset="0"/>
              </a:rPr>
              <a:t>İnsanların</a:t>
            </a:r>
            <a:r>
              <a:rPr lang="tr-TR" sz="1600" spc="-30"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zamanlarına</a:t>
            </a:r>
            <a:r>
              <a:rPr lang="tr-TR" sz="1600" spc="-30"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ve</a:t>
            </a:r>
            <a:r>
              <a:rPr lang="tr-TR" sz="1600" spc="-25"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fikirlerine</a:t>
            </a:r>
            <a:r>
              <a:rPr lang="tr-TR" sz="1600" spc="-25"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saygı</a:t>
            </a:r>
            <a:r>
              <a:rPr lang="tr-TR" sz="1600" spc="-25"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duy</a:t>
            </a:r>
          </a:p>
          <a:p>
            <a:pPr marL="0" lvl="0" indent="0">
              <a:spcBef>
                <a:spcPts val="595"/>
              </a:spcBef>
              <a:buSzPts val="900"/>
              <a:buNone/>
              <a:tabLst>
                <a:tab pos="207645" algn="l"/>
              </a:tabLst>
            </a:pPr>
            <a:endParaRPr lang="tr-TR" sz="1600" dirty="0">
              <a:effectLst/>
              <a:latin typeface="Calibri GÖVDE"/>
              <a:ea typeface="Cambria" panose="02040503050406030204" pitchFamily="18" charset="0"/>
              <a:cs typeface="Cambria" panose="02040503050406030204" pitchFamily="18" charset="0"/>
            </a:endParaRPr>
          </a:p>
          <a:p>
            <a:pPr marL="342900" lvl="0" indent="-342900">
              <a:spcBef>
                <a:spcPts val="25"/>
              </a:spcBef>
              <a:buSzPts val="900"/>
              <a:buFont typeface="Cambria" panose="02040503050406030204" pitchFamily="18" charset="0"/>
              <a:buChar char="•"/>
              <a:tabLst>
                <a:tab pos="207645" algn="l"/>
              </a:tabLst>
            </a:pPr>
            <a:r>
              <a:rPr lang="tr-TR" sz="1600" dirty="0">
                <a:effectLst/>
                <a:latin typeface="Calibri GÖVDE"/>
                <a:ea typeface="Cambria" panose="02040503050406030204" pitchFamily="18" charset="0"/>
                <a:cs typeface="Cambria" panose="02040503050406030204" pitchFamily="18" charset="0"/>
              </a:rPr>
              <a:t>Ekibine</a:t>
            </a:r>
            <a:r>
              <a:rPr lang="tr-TR" sz="1600" spc="15"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teşekkür</a:t>
            </a:r>
            <a:r>
              <a:rPr lang="tr-TR" sz="1600" spc="10"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et</a:t>
            </a:r>
          </a:p>
          <a:p>
            <a:pPr marL="342900" lvl="0" indent="-342900">
              <a:spcBef>
                <a:spcPts val="25"/>
              </a:spcBef>
              <a:buSzPts val="900"/>
              <a:buFont typeface="Cambria" panose="02040503050406030204" pitchFamily="18" charset="0"/>
              <a:buChar char="•"/>
              <a:tabLst>
                <a:tab pos="207645" algn="l"/>
              </a:tabLst>
            </a:pPr>
            <a:endParaRPr lang="tr-TR" sz="1600" dirty="0">
              <a:effectLst/>
              <a:latin typeface="Calibri GÖVDE"/>
              <a:ea typeface="Cambria" panose="02040503050406030204" pitchFamily="18" charset="0"/>
              <a:cs typeface="Cambria" panose="02040503050406030204" pitchFamily="18" charset="0"/>
            </a:endParaRPr>
          </a:p>
          <a:p>
            <a:pPr marL="342900" lvl="0" indent="-342900">
              <a:spcBef>
                <a:spcPts val="20"/>
              </a:spcBef>
              <a:buSzPts val="900"/>
              <a:buFont typeface="Cambria" panose="02040503050406030204" pitchFamily="18" charset="0"/>
              <a:buChar char="•"/>
              <a:tabLst>
                <a:tab pos="207645" algn="l"/>
              </a:tabLst>
            </a:pPr>
            <a:r>
              <a:rPr lang="tr-TR" sz="1600" dirty="0">
                <a:effectLst/>
                <a:latin typeface="Calibri GÖVDE"/>
                <a:ea typeface="Cambria" panose="02040503050406030204" pitchFamily="18" charset="0"/>
                <a:cs typeface="Cambria" panose="02040503050406030204" pitchFamily="18" charset="0"/>
              </a:rPr>
              <a:t>Gerçekten</a:t>
            </a:r>
            <a:r>
              <a:rPr lang="tr-TR" sz="1600" spc="-5"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dinle, insanlara ilgini göster</a:t>
            </a:r>
          </a:p>
          <a:p>
            <a:pPr marL="0" lvl="0" indent="0">
              <a:spcBef>
                <a:spcPts val="20"/>
              </a:spcBef>
              <a:buSzPts val="900"/>
              <a:buNone/>
              <a:tabLst>
                <a:tab pos="207645" algn="l"/>
              </a:tabLst>
            </a:pPr>
            <a:endParaRPr lang="tr-TR" sz="1600" dirty="0">
              <a:effectLst/>
              <a:latin typeface="Calibri GÖVDE"/>
              <a:ea typeface="Cambria" panose="02040503050406030204" pitchFamily="18" charset="0"/>
              <a:cs typeface="Cambria" panose="02040503050406030204" pitchFamily="18" charset="0"/>
            </a:endParaRPr>
          </a:p>
          <a:p>
            <a:pPr marL="342900" lvl="0" indent="-342900">
              <a:spcBef>
                <a:spcPts val="25"/>
              </a:spcBef>
              <a:buSzPts val="900"/>
              <a:buFont typeface="Cambria" panose="02040503050406030204" pitchFamily="18" charset="0"/>
              <a:buChar char="•"/>
              <a:tabLst>
                <a:tab pos="207645" algn="l"/>
              </a:tabLst>
            </a:pPr>
            <a:r>
              <a:rPr lang="tr-TR" sz="1600" dirty="0">
                <a:effectLst/>
                <a:latin typeface="Calibri GÖVDE"/>
                <a:ea typeface="Cambria" panose="02040503050406030204" pitchFamily="18" charset="0"/>
                <a:cs typeface="Cambria" panose="02040503050406030204" pitchFamily="18" charset="0"/>
              </a:rPr>
              <a:t>Geri</a:t>
            </a:r>
            <a:r>
              <a:rPr lang="tr-TR" sz="1600" spc="45"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bildirim</a:t>
            </a:r>
            <a:r>
              <a:rPr lang="tr-TR" sz="1600" spc="35"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ver</a:t>
            </a:r>
          </a:p>
          <a:p>
            <a:pPr marL="0" lvl="0" indent="0">
              <a:spcBef>
                <a:spcPts val="25"/>
              </a:spcBef>
              <a:buSzPts val="900"/>
              <a:buNone/>
              <a:tabLst>
                <a:tab pos="207645" algn="l"/>
              </a:tabLst>
            </a:pPr>
            <a:endParaRPr lang="tr-TR" sz="1600" dirty="0">
              <a:effectLst/>
              <a:latin typeface="Calibri GÖVDE"/>
              <a:ea typeface="Cambria" panose="02040503050406030204" pitchFamily="18" charset="0"/>
              <a:cs typeface="Cambria" panose="02040503050406030204" pitchFamily="18" charset="0"/>
            </a:endParaRPr>
          </a:p>
          <a:p>
            <a:pPr marL="342900" lvl="0" indent="-342900">
              <a:spcBef>
                <a:spcPts val="25"/>
              </a:spcBef>
              <a:buSzPts val="900"/>
              <a:buFont typeface="Cambria" panose="02040503050406030204" pitchFamily="18" charset="0"/>
              <a:buChar char="•"/>
              <a:tabLst>
                <a:tab pos="207645" algn="l"/>
              </a:tabLst>
            </a:pPr>
            <a:r>
              <a:rPr lang="tr-TR" sz="1600" spc="-5" dirty="0">
                <a:effectLst/>
                <a:latin typeface="Calibri GÖVDE"/>
                <a:ea typeface="Cambria" panose="02040503050406030204" pitchFamily="18" charset="0"/>
                <a:cs typeface="Cambria" panose="02040503050406030204" pitchFamily="18" charset="0"/>
              </a:rPr>
              <a:t>Herkese</a:t>
            </a:r>
            <a:r>
              <a:rPr lang="tr-TR" sz="1600" spc="-25" dirty="0">
                <a:effectLst/>
                <a:latin typeface="Calibri GÖVDE"/>
                <a:ea typeface="Cambria" panose="02040503050406030204" pitchFamily="18" charset="0"/>
                <a:cs typeface="Cambria" panose="02040503050406030204" pitchFamily="18" charset="0"/>
              </a:rPr>
              <a:t> </a:t>
            </a:r>
            <a:r>
              <a:rPr lang="tr-TR" sz="1600" spc="-5" dirty="0">
                <a:effectLst/>
                <a:latin typeface="Calibri GÖVDE"/>
                <a:ea typeface="Cambria" panose="02040503050406030204" pitchFamily="18" charset="0"/>
                <a:cs typeface="Cambria" panose="02040503050406030204" pitchFamily="18" charset="0"/>
              </a:rPr>
              <a:t>şans</a:t>
            </a:r>
            <a:r>
              <a:rPr lang="tr-TR" sz="1600" spc="-35"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ver</a:t>
            </a:r>
          </a:p>
          <a:p>
            <a:pPr marL="0" lvl="0" indent="0">
              <a:spcBef>
                <a:spcPts val="25"/>
              </a:spcBef>
              <a:buSzPts val="900"/>
              <a:buNone/>
              <a:tabLst>
                <a:tab pos="207645" algn="l"/>
              </a:tabLst>
            </a:pPr>
            <a:endParaRPr lang="tr-TR" sz="1600" dirty="0">
              <a:effectLst/>
              <a:latin typeface="Calibri GÖVDE"/>
              <a:ea typeface="Cambria" panose="02040503050406030204" pitchFamily="18" charset="0"/>
              <a:cs typeface="Cambria" panose="02040503050406030204" pitchFamily="18" charset="0"/>
            </a:endParaRPr>
          </a:p>
          <a:p>
            <a:pPr marL="342900" lvl="0" indent="-342900">
              <a:spcBef>
                <a:spcPts val="25"/>
              </a:spcBef>
              <a:buSzPts val="900"/>
              <a:buFont typeface="Cambria" panose="02040503050406030204" pitchFamily="18" charset="0"/>
              <a:buChar char="•"/>
              <a:tabLst>
                <a:tab pos="207645" algn="l"/>
              </a:tabLst>
            </a:pPr>
            <a:r>
              <a:rPr lang="tr-TR" sz="1600" spc="-5" dirty="0">
                <a:effectLst/>
                <a:latin typeface="Calibri GÖVDE"/>
                <a:ea typeface="Cambria" panose="02040503050406030204" pitchFamily="18" charset="0"/>
                <a:cs typeface="Cambria" panose="02040503050406030204" pitchFamily="18" charset="0"/>
              </a:rPr>
              <a:t>Ekibin</a:t>
            </a:r>
            <a:r>
              <a:rPr lang="tr-TR" sz="1600" spc="-25" dirty="0">
                <a:effectLst/>
                <a:latin typeface="Calibri GÖVDE"/>
                <a:ea typeface="Cambria" panose="02040503050406030204" pitchFamily="18" charset="0"/>
                <a:cs typeface="Cambria" panose="02040503050406030204" pitchFamily="18" charset="0"/>
              </a:rPr>
              <a:t> </a:t>
            </a:r>
            <a:r>
              <a:rPr lang="tr-TR" sz="1600" spc="-5" dirty="0">
                <a:effectLst/>
                <a:latin typeface="Calibri GÖVDE"/>
                <a:ea typeface="Cambria" panose="02040503050406030204" pitchFamily="18" charset="0"/>
                <a:cs typeface="Cambria" panose="02040503050406030204" pitchFamily="18" charset="0"/>
              </a:rPr>
              <a:t>bir</a:t>
            </a:r>
            <a:r>
              <a:rPr lang="tr-TR" sz="1600" spc="-35"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parçası</a:t>
            </a:r>
            <a:r>
              <a:rPr lang="tr-TR" sz="1600" spc="-40"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olarak</a:t>
            </a:r>
            <a:r>
              <a:rPr lang="tr-TR" sz="1600" spc="-25"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sorumluluğunu</a:t>
            </a:r>
            <a:r>
              <a:rPr lang="tr-TR" sz="1600" spc="-20"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göster</a:t>
            </a:r>
          </a:p>
          <a:p>
            <a:pPr marL="0" lvl="0" indent="0">
              <a:spcBef>
                <a:spcPts val="25"/>
              </a:spcBef>
              <a:buSzPts val="900"/>
              <a:buNone/>
              <a:tabLst>
                <a:tab pos="207645" algn="l"/>
              </a:tabLst>
            </a:pPr>
            <a:endParaRPr lang="tr-TR" sz="1600" dirty="0">
              <a:effectLst/>
              <a:latin typeface="Calibri GÖVDE"/>
              <a:ea typeface="Cambria" panose="02040503050406030204" pitchFamily="18" charset="0"/>
              <a:cs typeface="Cambria" panose="02040503050406030204" pitchFamily="18" charset="0"/>
            </a:endParaRPr>
          </a:p>
          <a:p>
            <a:pPr marL="342900" lvl="0" indent="-342900">
              <a:spcBef>
                <a:spcPts val="25"/>
              </a:spcBef>
              <a:buSzPts val="900"/>
              <a:buFont typeface="Cambria" panose="02040503050406030204" pitchFamily="18" charset="0"/>
              <a:buChar char="•"/>
              <a:tabLst>
                <a:tab pos="207645" algn="l"/>
              </a:tabLst>
            </a:pPr>
            <a:r>
              <a:rPr lang="tr-TR" sz="1600" dirty="0">
                <a:effectLst/>
                <a:latin typeface="Calibri GÖVDE"/>
                <a:ea typeface="Cambria" panose="02040503050406030204" pitchFamily="18" charset="0"/>
                <a:cs typeface="Cambria" panose="02040503050406030204" pitchFamily="18" charset="0"/>
              </a:rPr>
              <a:t>Kültürümüze</a:t>
            </a:r>
            <a:r>
              <a:rPr lang="tr-TR" sz="1600" spc="60"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uy</a:t>
            </a:r>
          </a:p>
          <a:p>
            <a:pPr marL="0" lvl="0" indent="0">
              <a:spcBef>
                <a:spcPts val="25"/>
              </a:spcBef>
              <a:buSzPts val="900"/>
              <a:buNone/>
              <a:tabLst>
                <a:tab pos="207645" algn="l"/>
              </a:tabLst>
            </a:pPr>
            <a:endParaRPr lang="tr-TR" sz="1600" dirty="0">
              <a:effectLst/>
              <a:latin typeface="Calibri GÖVDE"/>
              <a:ea typeface="Cambria" panose="02040503050406030204" pitchFamily="18" charset="0"/>
              <a:cs typeface="Cambria" panose="02040503050406030204" pitchFamily="18" charset="0"/>
            </a:endParaRPr>
          </a:p>
          <a:p>
            <a:pPr marL="342900" lvl="0" indent="-342900">
              <a:spcBef>
                <a:spcPts val="25"/>
              </a:spcBef>
              <a:buSzPts val="900"/>
              <a:buFont typeface="Cambria" panose="02040503050406030204" pitchFamily="18" charset="0"/>
              <a:buChar char="•"/>
              <a:tabLst>
                <a:tab pos="207645" algn="l"/>
              </a:tabLst>
            </a:pPr>
            <a:r>
              <a:rPr lang="tr-TR" sz="1600" dirty="0">
                <a:effectLst/>
                <a:latin typeface="Calibri GÖVDE"/>
                <a:ea typeface="Cambria" panose="02040503050406030204" pitchFamily="18" charset="0"/>
                <a:cs typeface="Cambria" panose="02040503050406030204" pitchFamily="18" charset="0"/>
              </a:rPr>
              <a:t>Takım</a:t>
            </a:r>
            <a:r>
              <a:rPr lang="tr-TR" sz="1600" spc="10"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çalışmasına</a:t>
            </a:r>
            <a:r>
              <a:rPr lang="tr-TR" sz="1600" spc="15" dirty="0">
                <a:effectLst/>
                <a:latin typeface="Calibri GÖVDE"/>
                <a:ea typeface="Cambria" panose="02040503050406030204" pitchFamily="18" charset="0"/>
                <a:cs typeface="Cambria" panose="02040503050406030204" pitchFamily="18" charset="0"/>
              </a:rPr>
              <a:t> </a:t>
            </a:r>
            <a:r>
              <a:rPr lang="tr-TR" sz="1600" dirty="0">
                <a:effectLst/>
                <a:latin typeface="Calibri GÖVDE"/>
                <a:ea typeface="Cambria" panose="02040503050406030204" pitchFamily="18" charset="0"/>
                <a:cs typeface="Cambria" panose="02040503050406030204" pitchFamily="18" charset="0"/>
              </a:rPr>
              <a:t>katıl</a:t>
            </a:r>
          </a:p>
          <a:p>
            <a:pPr marL="0" indent="0">
              <a:buNone/>
            </a:pPr>
            <a:endParaRPr lang="tr-TR" dirty="0"/>
          </a:p>
        </p:txBody>
      </p:sp>
      <p:pic>
        <p:nvPicPr>
          <p:cNvPr id="3" name="İçerik Yer Tutucusu 2">
            <a:extLst>
              <a:ext uri="{FF2B5EF4-FFF2-40B4-BE49-F238E27FC236}">
                <a16:creationId xmlns:a16="http://schemas.microsoft.com/office/drawing/2014/main" id="{B27B2AF4-DF8C-63E6-F1C9-5CF38B66FC9D}"/>
              </a:ext>
            </a:extLst>
          </p:cNvPr>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l="43512" t="6059" r="1804" b="4058"/>
          <a:stretch/>
        </p:blipFill>
        <p:spPr>
          <a:xfrm>
            <a:off x="6527120" y="2285938"/>
            <a:ext cx="4198376" cy="2175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9" name="Group 1">
            <a:extLst>
              <a:ext uri="{FF2B5EF4-FFF2-40B4-BE49-F238E27FC236}">
                <a16:creationId xmlns:a16="http://schemas.microsoft.com/office/drawing/2014/main" id="{CB730631-32B1-441B-37C3-5E6431B43174}"/>
              </a:ext>
            </a:extLst>
          </p:cNvPr>
          <p:cNvGrpSpPr>
            <a:grpSpLocks/>
          </p:cNvGrpSpPr>
          <p:nvPr/>
        </p:nvGrpSpPr>
        <p:grpSpPr>
          <a:xfrm>
            <a:off x="0" y="0"/>
            <a:ext cx="12192000" cy="6858000"/>
            <a:chOff x="0" y="0"/>
            <a:chExt cx="11398886" cy="6217744"/>
          </a:xfrm>
        </p:grpSpPr>
        <p:pic>
          <p:nvPicPr>
            <p:cNvPr id="10" name="Image 2">
              <a:extLst>
                <a:ext uri="{FF2B5EF4-FFF2-40B4-BE49-F238E27FC236}">
                  <a16:creationId xmlns:a16="http://schemas.microsoft.com/office/drawing/2014/main" id="{03B8DF8F-5092-EB17-9A54-C4DD4E49AFCE}"/>
                </a:ext>
              </a:extLst>
            </p:cNvPr>
            <p:cNvPicPr/>
            <p:nvPr/>
          </p:nvPicPr>
          <p:blipFill>
            <a:blip r:embed="rId3" cstate="print"/>
            <a:stretch>
              <a:fillRect/>
            </a:stretch>
          </p:blipFill>
          <p:spPr>
            <a:xfrm>
              <a:off x="2590662" y="5699531"/>
              <a:ext cx="518132" cy="518134"/>
            </a:xfrm>
            <a:prstGeom prst="rect">
              <a:avLst/>
            </a:prstGeom>
          </p:spPr>
        </p:pic>
        <p:sp>
          <p:nvSpPr>
            <p:cNvPr id="11" name="Graphic 3">
              <a:extLst>
                <a:ext uri="{FF2B5EF4-FFF2-40B4-BE49-F238E27FC236}">
                  <a16:creationId xmlns:a16="http://schemas.microsoft.com/office/drawing/2014/main" id="{9C1375BC-9BE0-1420-2FC1-357EA9F04722}"/>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2" name="Graphic 4">
              <a:extLst>
                <a:ext uri="{FF2B5EF4-FFF2-40B4-BE49-F238E27FC236}">
                  <a16:creationId xmlns:a16="http://schemas.microsoft.com/office/drawing/2014/main" id="{0432C63F-F470-6702-43AD-3FC600AC0BD3}"/>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3" name="Graphic 5">
              <a:extLst>
                <a:ext uri="{FF2B5EF4-FFF2-40B4-BE49-F238E27FC236}">
                  <a16:creationId xmlns:a16="http://schemas.microsoft.com/office/drawing/2014/main" id="{048E66E2-023F-17D6-6AE7-96E72D7D1A49}"/>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14" name="Graphic 6">
              <a:extLst>
                <a:ext uri="{FF2B5EF4-FFF2-40B4-BE49-F238E27FC236}">
                  <a16:creationId xmlns:a16="http://schemas.microsoft.com/office/drawing/2014/main" id="{D28171D5-3649-A464-648A-77E534A302C9}"/>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5" name="Image 7">
              <a:extLst>
                <a:ext uri="{FF2B5EF4-FFF2-40B4-BE49-F238E27FC236}">
                  <a16:creationId xmlns:a16="http://schemas.microsoft.com/office/drawing/2014/main" id="{ED20C7DE-6C64-2F16-F7B6-C103CA068B66}"/>
                </a:ext>
              </a:extLst>
            </p:cNvPr>
            <p:cNvPicPr/>
            <p:nvPr/>
          </p:nvPicPr>
          <p:blipFill>
            <a:blip r:embed="rId4" cstate="print"/>
            <a:stretch>
              <a:fillRect/>
            </a:stretch>
          </p:blipFill>
          <p:spPr>
            <a:xfrm>
              <a:off x="518135" y="5699531"/>
              <a:ext cx="518134" cy="518134"/>
            </a:xfrm>
            <a:prstGeom prst="rect">
              <a:avLst/>
            </a:prstGeom>
          </p:spPr>
        </p:pic>
        <p:pic>
          <p:nvPicPr>
            <p:cNvPr id="16" name="Image 8">
              <a:extLst>
                <a:ext uri="{FF2B5EF4-FFF2-40B4-BE49-F238E27FC236}">
                  <a16:creationId xmlns:a16="http://schemas.microsoft.com/office/drawing/2014/main" id="{D90EFCF3-307F-2FAD-333D-C1C0CEE5C29A}"/>
                </a:ext>
              </a:extLst>
            </p:cNvPr>
            <p:cNvPicPr/>
            <p:nvPr/>
          </p:nvPicPr>
          <p:blipFill>
            <a:blip r:embed="rId5" cstate="print"/>
            <a:stretch>
              <a:fillRect/>
            </a:stretch>
          </p:blipFill>
          <p:spPr>
            <a:xfrm>
              <a:off x="1036270" y="5699531"/>
              <a:ext cx="1036269" cy="518134"/>
            </a:xfrm>
            <a:prstGeom prst="rect">
              <a:avLst/>
            </a:prstGeom>
          </p:spPr>
        </p:pic>
        <p:sp>
          <p:nvSpPr>
            <p:cNvPr id="17" name="Graphic 9">
              <a:extLst>
                <a:ext uri="{FF2B5EF4-FFF2-40B4-BE49-F238E27FC236}">
                  <a16:creationId xmlns:a16="http://schemas.microsoft.com/office/drawing/2014/main" id="{B0C95834-7114-FFC3-3DF7-42E0D148B7DA}"/>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8" name="Graphic 10">
              <a:extLst>
                <a:ext uri="{FF2B5EF4-FFF2-40B4-BE49-F238E27FC236}">
                  <a16:creationId xmlns:a16="http://schemas.microsoft.com/office/drawing/2014/main" id="{C4552F81-B06C-C260-FE20-032C4DC2B6F3}"/>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9" name="Image 11">
              <a:extLst>
                <a:ext uri="{FF2B5EF4-FFF2-40B4-BE49-F238E27FC236}">
                  <a16:creationId xmlns:a16="http://schemas.microsoft.com/office/drawing/2014/main" id="{0D40E7DC-0427-CE18-2476-72303FEE131C}"/>
                </a:ext>
              </a:extLst>
            </p:cNvPr>
            <p:cNvPicPr/>
            <p:nvPr/>
          </p:nvPicPr>
          <p:blipFill>
            <a:blip r:embed="rId6" cstate="print"/>
            <a:stretch>
              <a:fillRect/>
            </a:stretch>
          </p:blipFill>
          <p:spPr>
            <a:xfrm>
              <a:off x="1" y="5181320"/>
              <a:ext cx="518134" cy="518134"/>
            </a:xfrm>
            <a:prstGeom prst="rect">
              <a:avLst/>
            </a:prstGeom>
          </p:spPr>
        </p:pic>
        <p:pic>
          <p:nvPicPr>
            <p:cNvPr id="20" name="Image 12">
              <a:extLst>
                <a:ext uri="{FF2B5EF4-FFF2-40B4-BE49-F238E27FC236}">
                  <a16:creationId xmlns:a16="http://schemas.microsoft.com/office/drawing/2014/main" id="{FEA6314D-5FFA-6E58-E0D0-F519DF6EED50}"/>
                </a:ext>
              </a:extLst>
            </p:cNvPr>
            <p:cNvPicPr/>
            <p:nvPr/>
          </p:nvPicPr>
          <p:blipFill>
            <a:blip r:embed="rId7" cstate="print"/>
            <a:stretch>
              <a:fillRect/>
            </a:stretch>
          </p:blipFill>
          <p:spPr>
            <a:xfrm>
              <a:off x="1" y="518134"/>
              <a:ext cx="518134" cy="1036269"/>
            </a:xfrm>
            <a:prstGeom prst="rect">
              <a:avLst/>
            </a:prstGeom>
          </p:spPr>
        </p:pic>
        <p:sp>
          <p:nvSpPr>
            <p:cNvPr id="21" name="Graphic 13">
              <a:extLst>
                <a:ext uri="{FF2B5EF4-FFF2-40B4-BE49-F238E27FC236}">
                  <a16:creationId xmlns:a16="http://schemas.microsoft.com/office/drawing/2014/main" id="{A25EA36D-5E5D-5DC6-A508-4EBE1D7972CD}"/>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22" name="Graphic 14">
              <a:extLst>
                <a:ext uri="{FF2B5EF4-FFF2-40B4-BE49-F238E27FC236}">
                  <a16:creationId xmlns:a16="http://schemas.microsoft.com/office/drawing/2014/main" id="{059F6117-8571-6169-378D-6D0183F9A8CD}"/>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23" name="Graphic 15">
              <a:extLst>
                <a:ext uri="{FF2B5EF4-FFF2-40B4-BE49-F238E27FC236}">
                  <a16:creationId xmlns:a16="http://schemas.microsoft.com/office/drawing/2014/main" id="{874D6367-46EA-28DF-745F-E54F3A981322}"/>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4" name="Image 16">
              <a:extLst>
                <a:ext uri="{FF2B5EF4-FFF2-40B4-BE49-F238E27FC236}">
                  <a16:creationId xmlns:a16="http://schemas.microsoft.com/office/drawing/2014/main" id="{BD117DE0-A9CB-1847-2B2F-D3AB28E03755}"/>
                </a:ext>
              </a:extLst>
            </p:cNvPr>
            <p:cNvPicPr/>
            <p:nvPr/>
          </p:nvPicPr>
          <p:blipFill>
            <a:blip r:embed="rId8" cstate="print"/>
            <a:stretch>
              <a:fillRect/>
            </a:stretch>
          </p:blipFill>
          <p:spPr>
            <a:xfrm>
              <a:off x="4145052" y="5699531"/>
              <a:ext cx="1554416" cy="518134"/>
            </a:xfrm>
            <a:prstGeom prst="rect">
              <a:avLst/>
            </a:prstGeom>
          </p:spPr>
        </p:pic>
        <p:pic>
          <p:nvPicPr>
            <p:cNvPr id="25" name="Image 17">
              <a:extLst>
                <a:ext uri="{FF2B5EF4-FFF2-40B4-BE49-F238E27FC236}">
                  <a16:creationId xmlns:a16="http://schemas.microsoft.com/office/drawing/2014/main" id="{7DA5313E-4804-B738-F505-B4D1F2DE87C9}"/>
                </a:ext>
              </a:extLst>
            </p:cNvPr>
            <p:cNvPicPr/>
            <p:nvPr/>
          </p:nvPicPr>
          <p:blipFill>
            <a:blip r:embed="rId9" cstate="print"/>
            <a:stretch>
              <a:fillRect/>
            </a:stretch>
          </p:blipFill>
          <p:spPr>
            <a:xfrm>
              <a:off x="1" y="3108782"/>
              <a:ext cx="518134" cy="518134"/>
            </a:xfrm>
            <a:prstGeom prst="rect">
              <a:avLst/>
            </a:prstGeom>
          </p:spPr>
        </p:pic>
        <p:sp>
          <p:nvSpPr>
            <p:cNvPr id="26" name="Graphic 18">
              <a:extLst>
                <a:ext uri="{FF2B5EF4-FFF2-40B4-BE49-F238E27FC236}">
                  <a16:creationId xmlns:a16="http://schemas.microsoft.com/office/drawing/2014/main" id="{3A769F5F-8D82-C7E9-AD79-1CBADEB23242}"/>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7" name="Graphic 19">
              <a:extLst>
                <a:ext uri="{FF2B5EF4-FFF2-40B4-BE49-F238E27FC236}">
                  <a16:creationId xmlns:a16="http://schemas.microsoft.com/office/drawing/2014/main" id="{8E19346B-920E-49A9-6248-5C76950852AA}"/>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8" name="Image 20">
              <a:extLst>
                <a:ext uri="{FF2B5EF4-FFF2-40B4-BE49-F238E27FC236}">
                  <a16:creationId xmlns:a16="http://schemas.microsoft.com/office/drawing/2014/main" id="{95B80F72-3C8C-00FE-5668-1B36C6BFABDF}"/>
                </a:ext>
              </a:extLst>
            </p:cNvPr>
            <p:cNvPicPr/>
            <p:nvPr/>
          </p:nvPicPr>
          <p:blipFill>
            <a:blip r:embed="rId10" cstate="print"/>
            <a:stretch>
              <a:fillRect/>
            </a:stretch>
          </p:blipFill>
          <p:spPr>
            <a:xfrm>
              <a:off x="1" y="4145051"/>
              <a:ext cx="518134" cy="518134"/>
            </a:xfrm>
            <a:prstGeom prst="rect">
              <a:avLst/>
            </a:prstGeom>
          </p:spPr>
        </p:pic>
        <p:sp>
          <p:nvSpPr>
            <p:cNvPr id="29" name="Graphic 21">
              <a:extLst>
                <a:ext uri="{FF2B5EF4-FFF2-40B4-BE49-F238E27FC236}">
                  <a16:creationId xmlns:a16="http://schemas.microsoft.com/office/drawing/2014/main" id="{FF824908-57FB-E7A5-1168-036A2718821D}"/>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30" name="Image 22">
              <a:extLst>
                <a:ext uri="{FF2B5EF4-FFF2-40B4-BE49-F238E27FC236}">
                  <a16:creationId xmlns:a16="http://schemas.microsoft.com/office/drawing/2014/main" id="{87B2F237-5558-9B95-EC62-8C93CBC97951}"/>
                </a:ext>
              </a:extLst>
            </p:cNvPr>
            <p:cNvPicPr/>
            <p:nvPr/>
          </p:nvPicPr>
          <p:blipFill>
            <a:blip r:embed="rId11" cstate="print"/>
            <a:stretch>
              <a:fillRect/>
            </a:stretch>
          </p:blipFill>
          <p:spPr>
            <a:xfrm>
              <a:off x="10880129" y="3108782"/>
              <a:ext cx="518134" cy="518134"/>
            </a:xfrm>
            <a:prstGeom prst="rect">
              <a:avLst/>
            </a:prstGeom>
          </p:spPr>
        </p:pic>
        <p:pic>
          <p:nvPicPr>
            <p:cNvPr id="31" name="Image 23">
              <a:extLst>
                <a:ext uri="{FF2B5EF4-FFF2-40B4-BE49-F238E27FC236}">
                  <a16:creationId xmlns:a16="http://schemas.microsoft.com/office/drawing/2014/main" id="{2F902551-FF9C-48F7-382B-5D981D20385C}"/>
                </a:ext>
              </a:extLst>
            </p:cNvPr>
            <p:cNvPicPr/>
            <p:nvPr/>
          </p:nvPicPr>
          <p:blipFill>
            <a:blip r:embed="rId12" cstate="print"/>
            <a:stretch>
              <a:fillRect/>
            </a:stretch>
          </p:blipFill>
          <p:spPr>
            <a:xfrm>
              <a:off x="10880129" y="4663185"/>
              <a:ext cx="518134" cy="1036269"/>
            </a:xfrm>
            <a:prstGeom prst="rect">
              <a:avLst/>
            </a:prstGeom>
          </p:spPr>
        </p:pic>
        <p:sp>
          <p:nvSpPr>
            <p:cNvPr id="32" name="Graphic 24">
              <a:extLst>
                <a:ext uri="{FF2B5EF4-FFF2-40B4-BE49-F238E27FC236}">
                  <a16:creationId xmlns:a16="http://schemas.microsoft.com/office/drawing/2014/main" id="{2690B2A4-BE76-37C9-39FD-E248426556A6}"/>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25">
              <a:extLst>
                <a:ext uri="{FF2B5EF4-FFF2-40B4-BE49-F238E27FC236}">
                  <a16:creationId xmlns:a16="http://schemas.microsoft.com/office/drawing/2014/main" id="{C192A9B2-0CD2-BDB2-A2B6-16D34B18BB76}"/>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4" name="Image 26">
              <a:extLst>
                <a:ext uri="{FF2B5EF4-FFF2-40B4-BE49-F238E27FC236}">
                  <a16:creationId xmlns:a16="http://schemas.microsoft.com/office/drawing/2014/main" id="{8CEBD09D-06AE-F1F5-98F2-71CE339925F7}"/>
                </a:ext>
              </a:extLst>
            </p:cNvPr>
            <p:cNvPicPr/>
            <p:nvPr/>
          </p:nvPicPr>
          <p:blipFill>
            <a:blip r:embed="rId13" cstate="print"/>
            <a:stretch>
              <a:fillRect/>
            </a:stretch>
          </p:blipFill>
          <p:spPr>
            <a:xfrm>
              <a:off x="10880129" y="4145051"/>
              <a:ext cx="518134" cy="518134"/>
            </a:xfrm>
            <a:prstGeom prst="rect">
              <a:avLst/>
            </a:prstGeom>
          </p:spPr>
        </p:pic>
        <p:pic>
          <p:nvPicPr>
            <p:cNvPr id="35" name="Image 27">
              <a:extLst>
                <a:ext uri="{FF2B5EF4-FFF2-40B4-BE49-F238E27FC236}">
                  <a16:creationId xmlns:a16="http://schemas.microsoft.com/office/drawing/2014/main" id="{21B65F5C-4837-A507-740E-3E2183E5805B}"/>
                </a:ext>
              </a:extLst>
            </p:cNvPr>
            <p:cNvPicPr/>
            <p:nvPr/>
          </p:nvPicPr>
          <p:blipFill>
            <a:blip r:embed="rId14" cstate="print"/>
            <a:stretch>
              <a:fillRect/>
            </a:stretch>
          </p:blipFill>
          <p:spPr>
            <a:xfrm>
              <a:off x="10880129" y="2072525"/>
              <a:ext cx="518134" cy="518134"/>
            </a:xfrm>
            <a:prstGeom prst="rect">
              <a:avLst/>
            </a:prstGeom>
          </p:spPr>
        </p:pic>
        <p:pic>
          <p:nvPicPr>
            <p:cNvPr id="36" name="Image 28">
              <a:extLst>
                <a:ext uri="{FF2B5EF4-FFF2-40B4-BE49-F238E27FC236}">
                  <a16:creationId xmlns:a16="http://schemas.microsoft.com/office/drawing/2014/main" id="{93EB0F61-95FD-F5D7-541E-63C66D86D4A4}"/>
                </a:ext>
              </a:extLst>
            </p:cNvPr>
            <p:cNvPicPr/>
            <p:nvPr/>
          </p:nvPicPr>
          <p:blipFill>
            <a:blip r:embed="rId15" cstate="print"/>
            <a:stretch>
              <a:fillRect/>
            </a:stretch>
          </p:blipFill>
          <p:spPr>
            <a:xfrm>
              <a:off x="10880129" y="518134"/>
              <a:ext cx="518134" cy="518134"/>
            </a:xfrm>
            <a:prstGeom prst="rect">
              <a:avLst/>
            </a:prstGeom>
          </p:spPr>
        </p:pic>
        <p:sp>
          <p:nvSpPr>
            <p:cNvPr id="37" name="Graphic 29">
              <a:extLst>
                <a:ext uri="{FF2B5EF4-FFF2-40B4-BE49-F238E27FC236}">
                  <a16:creationId xmlns:a16="http://schemas.microsoft.com/office/drawing/2014/main" id="{EF89430D-956E-B217-EBA7-11658903FE12}"/>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0">
              <a:extLst>
                <a:ext uri="{FF2B5EF4-FFF2-40B4-BE49-F238E27FC236}">
                  <a16:creationId xmlns:a16="http://schemas.microsoft.com/office/drawing/2014/main" id="{FC6602C8-41C6-0BCF-6E1C-05FAFCA875AF}"/>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9" name="Graphic 31">
              <a:extLst>
                <a:ext uri="{FF2B5EF4-FFF2-40B4-BE49-F238E27FC236}">
                  <a16:creationId xmlns:a16="http://schemas.microsoft.com/office/drawing/2014/main" id="{24C51795-08F9-9D75-C129-61E3B163D45D}"/>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40" name="Image 32">
              <a:extLst>
                <a:ext uri="{FF2B5EF4-FFF2-40B4-BE49-F238E27FC236}">
                  <a16:creationId xmlns:a16="http://schemas.microsoft.com/office/drawing/2014/main" id="{96BC1421-2490-974A-CBCF-E8D39D83B031}"/>
                </a:ext>
              </a:extLst>
            </p:cNvPr>
            <p:cNvPicPr/>
            <p:nvPr/>
          </p:nvPicPr>
          <p:blipFill>
            <a:blip r:embed="rId16" cstate="print"/>
            <a:stretch>
              <a:fillRect/>
            </a:stretch>
          </p:blipFill>
          <p:spPr>
            <a:xfrm>
              <a:off x="10361982" y="5699531"/>
              <a:ext cx="1036281" cy="518134"/>
            </a:xfrm>
            <a:prstGeom prst="rect">
              <a:avLst/>
            </a:prstGeom>
          </p:spPr>
        </p:pic>
        <p:sp>
          <p:nvSpPr>
            <p:cNvPr id="41" name="Graphic 33">
              <a:extLst>
                <a:ext uri="{FF2B5EF4-FFF2-40B4-BE49-F238E27FC236}">
                  <a16:creationId xmlns:a16="http://schemas.microsoft.com/office/drawing/2014/main" id="{FFAAEA76-687C-F126-29BF-F42C448E734E}"/>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2" name="Graphic 34">
              <a:extLst>
                <a:ext uri="{FF2B5EF4-FFF2-40B4-BE49-F238E27FC236}">
                  <a16:creationId xmlns:a16="http://schemas.microsoft.com/office/drawing/2014/main" id="{18B780D0-3417-E5ED-4ABA-601B223297C3}"/>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35">
              <a:extLst>
                <a:ext uri="{FF2B5EF4-FFF2-40B4-BE49-F238E27FC236}">
                  <a16:creationId xmlns:a16="http://schemas.microsoft.com/office/drawing/2014/main" id="{5D5CBF4B-C6E7-3C4A-87EF-E1AFA3E0DE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44" name="Graphic 36">
              <a:extLst>
                <a:ext uri="{FF2B5EF4-FFF2-40B4-BE49-F238E27FC236}">
                  <a16:creationId xmlns:a16="http://schemas.microsoft.com/office/drawing/2014/main" id="{C36FD499-646B-FFE2-CB51-EACEE6373EF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5" name="Graphic 37">
              <a:extLst>
                <a:ext uri="{FF2B5EF4-FFF2-40B4-BE49-F238E27FC236}">
                  <a16:creationId xmlns:a16="http://schemas.microsoft.com/office/drawing/2014/main" id="{CE845498-6F7F-D65B-DC03-069DFA01E2E5}"/>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6" name="Graphic 38">
              <a:extLst>
                <a:ext uri="{FF2B5EF4-FFF2-40B4-BE49-F238E27FC236}">
                  <a16:creationId xmlns:a16="http://schemas.microsoft.com/office/drawing/2014/main" id="{984F19AE-3FFD-EDF0-0BBD-81B2360EC7C1}"/>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7" name="Graphic 39">
              <a:extLst>
                <a:ext uri="{FF2B5EF4-FFF2-40B4-BE49-F238E27FC236}">
                  <a16:creationId xmlns:a16="http://schemas.microsoft.com/office/drawing/2014/main" id="{C91829D3-5F2E-F94F-4439-C8111DA15DAB}"/>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8" name="Graphic 40">
              <a:extLst>
                <a:ext uri="{FF2B5EF4-FFF2-40B4-BE49-F238E27FC236}">
                  <a16:creationId xmlns:a16="http://schemas.microsoft.com/office/drawing/2014/main" id="{07670861-4B3D-E00C-B3FF-1661CC4C761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9" name="Image 41">
              <a:extLst>
                <a:ext uri="{FF2B5EF4-FFF2-40B4-BE49-F238E27FC236}">
                  <a16:creationId xmlns:a16="http://schemas.microsoft.com/office/drawing/2014/main" id="{7976FFBE-0C24-B06A-F5D7-F37B32F3293F}"/>
                </a:ext>
              </a:extLst>
            </p:cNvPr>
            <p:cNvPicPr/>
            <p:nvPr/>
          </p:nvPicPr>
          <p:blipFill>
            <a:blip r:embed="rId17" cstate="print"/>
            <a:stretch>
              <a:fillRect/>
            </a:stretch>
          </p:blipFill>
          <p:spPr>
            <a:xfrm>
              <a:off x="6735014" y="5699531"/>
              <a:ext cx="518134" cy="518134"/>
            </a:xfrm>
            <a:prstGeom prst="rect">
              <a:avLst/>
            </a:prstGeom>
          </p:spPr>
        </p:pic>
        <p:sp>
          <p:nvSpPr>
            <p:cNvPr id="50" name="Graphic 42">
              <a:extLst>
                <a:ext uri="{FF2B5EF4-FFF2-40B4-BE49-F238E27FC236}">
                  <a16:creationId xmlns:a16="http://schemas.microsoft.com/office/drawing/2014/main" id="{704DCB12-2F57-99FC-C563-F1811C2FFFF1}"/>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1" name="Image 43">
              <a:extLst>
                <a:ext uri="{FF2B5EF4-FFF2-40B4-BE49-F238E27FC236}">
                  <a16:creationId xmlns:a16="http://schemas.microsoft.com/office/drawing/2014/main" id="{BDAEDBB7-7A97-3B50-0AD5-97FF92091E38}"/>
                </a:ext>
              </a:extLst>
            </p:cNvPr>
            <p:cNvPicPr/>
            <p:nvPr/>
          </p:nvPicPr>
          <p:blipFill>
            <a:blip r:embed="rId18" cstate="print"/>
            <a:stretch>
              <a:fillRect/>
            </a:stretch>
          </p:blipFill>
          <p:spPr>
            <a:xfrm>
              <a:off x="7253148" y="5699531"/>
              <a:ext cx="1036281" cy="518134"/>
            </a:xfrm>
            <a:prstGeom prst="rect">
              <a:avLst/>
            </a:prstGeom>
          </p:spPr>
        </p:pic>
        <p:sp>
          <p:nvSpPr>
            <p:cNvPr id="52" name="Graphic 44">
              <a:extLst>
                <a:ext uri="{FF2B5EF4-FFF2-40B4-BE49-F238E27FC236}">
                  <a16:creationId xmlns:a16="http://schemas.microsoft.com/office/drawing/2014/main" id="{268DF3B8-A2C5-BCF3-6E77-306F1AD3BE0D}"/>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53" name="Image 45">
              <a:extLst>
                <a:ext uri="{FF2B5EF4-FFF2-40B4-BE49-F238E27FC236}">
                  <a16:creationId xmlns:a16="http://schemas.microsoft.com/office/drawing/2014/main" id="{1BC1E6E2-0427-9085-984E-11C05A56E89A}"/>
                </a:ext>
              </a:extLst>
            </p:cNvPr>
            <p:cNvPicPr/>
            <p:nvPr/>
          </p:nvPicPr>
          <p:blipFill>
            <a:blip r:embed="rId3" cstate="print"/>
            <a:stretch>
              <a:fillRect/>
            </a:stretch>
          </p:blipFill>
          <p:spPr>
            <a:xfrm>
              <a:off x="2590662" y="0"/>
              <a:ext cx="518132" cy="518134"/>
            </a:xfrm>
            <a:prstGeom prst="rect">
              <a:avLst/>
            </a:prstGeom>
          </p:spPr>
        </p:pic>
        <p:sp>
          <p:nvSpPr>
            <p:cNvPr id="54" name="Graphic 46">
              <a:extLst>
                <a:ext uri="{FF2B5EF4-FFF2-40B4-BE49-F238E27FC236}">
                  <a16:creationId xmlns:a16="http://schemas.microsoft.com/office/drawing/2014/main" id="{834FF805-363B-E381-0419-AFE2D16EDB86}"/>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5" name="Graphic 47">
              <a:extLst>
                <a:ext uri="{FF2B5EF4-FFF2-40B4-BE49-F238E27FC236}">
                  <a16:creationId xmlns:a16="http://schemas.microsoft.com/office/drawing/2014/main" id="{ADCD42F0-33AB-92DB-E212-7FC44CAA7D62}"/>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6" name="Graphic 48">
              <a:extLst>
                <a:ext uri="{FF2B5EF4-FFF2-40B4-BE49-F238E27FC236}">
                  <a16:creationId xmlns:a16="http://schemas.microsoft.com/office/drawing/2014/main" id="{FCEF4ED1-E43D-69C7-D2B5-65FB0C9C9A77}"/>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7" name="Image 49">
              <a:extLst>
                <a:ext uri="{FF2B5EF4-FFF2-40B4-BE49-F238E27FC236}">
                  <a16:creationId xmlns:a16="http://schemas.microsoft.com/office/drawing/2014/main" id="{425E831B-C193-0D37-606B-7AE87020C14B}"/>
                </a:ext>
              </a:extLst>
            </p:cNvPr>
            <p:cNvPicPr/>
            <p:nvPr/>
          </p:nvPicPr>
          <p:blipFill>
            <a:blip r:embed="rId19" cstate="print"/>
            <a:stretch>
              <a:fillRect/>
            </a:stretch>
          </p:blipFill>
          <p:spPr>
            <a:xfrm>
              <a:off x="4145065" y="0"/>
              <a:ext cx="1036256" cy="518134"/>
            </a:xfrm>
            <a:prstGeom prst="rect">
              <a:avLst/>
            </a:prstGeom>
          </p:spPr>
        </p:pic>
        <p:sp>
          <p:nvSpPr>
            <p:cNvPr id="58" name="Graphic 50">
              <a:extLst>
                <a:ext uri="{FF2B5EF4-FFF2-40B4-BE49-F238E27FC236}">
                  <a16:creationId xmlns:a16="http://schemas.microsoft.com/office/drawing/2014/main" id="{59470D4F-03AA-2CEA-3085-EDAA309E9068}"/>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9" name="Image 51">
              <a:extLst>
                <a:ext uri="{FF2B5EF4-FFF2-40B4-BE49-F238E27FC236}">
                  <a16:creationId xmlns:a16="http://schemas.microsoft.com/office/drawing/2014/main" id="{2B24A866-49EC-0477-8B72-9AAE235A23FB}"/>
                </a:ext>
              </a:extLst>
            </p:cNvPr>
            <p:cNvPicPr/>
            <p:nvPr/>
          </p:nvPicPr>
          <p:blipFill>
            <a:blip r:embed="rId4" cstate="print"/>
            <a:stretch>
              <a:fillRect/>
            </a:stretch>
          </p:blipFill>
          <p:spPr>
            <a:xfrm>
              <a:off x="518135" y="0"/>
              <a:ext cx="518134" cy="518134"/>
            </a:xfrm>
            <a:prstGeom prst="rect">
              <a:avLst/>
            </a:prstGeom>
          </p:spPr>
        </p:pic>
        <p:pic>
          <p:nvPicPr>
            <p:cNvPr id="60" name="Image 52">
              <a:extLst>
                <a:ext uri="{FF2B5EF4-FFF2-40B4-BE49-F238E27FC236}">
                  <a16:creationId xmlns:a16="http://schemas.microsoft.com/office/drawing/2014/main" id="{7FB64D98-4ACE-F86B-8151-559D80DA4EFA}"/>
                </a:ext>
              </a:extLst>
            </p:cNvPr>
            <p:cNvPicPr/>
            <p:nvPr/>
          </p:nvPicPr>
          <p:blipFill>
            <a:blip r:embed="rId5" cstate="print"/>
            <a:stretch>
              <a:fillRect/>
            </a:stretch>
          </p:blipFill>
          <p:spPr>
            <a:xfrm>
              <a:off x="1036270" y="0"/>
              <a:ext cx="1036269" cy="518134"/>
            </a:xfrm>
            <a:prstGeom prst="rect">
              <a:avLst/>
            </a:prstGeom>
          </p:spPr>
        </p:pic>
        <p:sp>
          <p:nvSpPr>
            <p:cNvPr id="61" name="Graphic 53">
              <a:extLst>
                <a:ext uri="{FF2B5EF4-FFF2-40B4-BE49-F238E27FC236}">
                  <a16:creationId xmlns:a16="http://schemas.microsoft.com/office/drawing/2014/main" id="{1C2DD963-82F0-410D-E990-EB1B096F91CE}"/>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2" name="Graphic 54">
              <a:extLst>
                <a:ext uri="{FF2B5EF4-FFF2-40B4-BE49-F238E27FC236}">
                  <a16:creationId xmlns:a16="http://schemas.microsoft.com/office/drawing/2014/main" id="{98EF6345-2CB4-EE7E-9FE6-C8431BCA8207}"/>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63" name="Image 55">
              <a:extLst>
                <a:ext uri="{FF2B5EF4-FFF2-40B4-BE49-F238E27FC236}">
                  <a16:creationId xmlns:a16="http://schemas.microsoft.com/office/drawing/2014/main" id="{97F473AF-A0D1-2126-00F8-09A6A9E6DE31}"/>
                </a:ext>
              </a:extLst>
            </p:cNvPr>
            <p:cNvPicPr/>
            <p:nvPr/>
          </p:nvPicPr>
          <p:blipFill>
            <a:blip r:embed="rId3" cstate="print"/>
            <a:stretch>
              <a:fillRect/>
            </a:stretch>
          </p:blipFill>
          <p:spPr>
            <a:xfrm>
              <a:off x="5699456" y="0"/>
              <a:ext cx="518134" cy="518134"/>
            </a:xfrm>
            <a:prstGeom prst="rect">
              <a:avLst/>
            </a:prstGeom>
          </p:spPr>
        </p:pic>
        <p:sp>
          <p:nvSpPr>
            <p:cNvPr id="64" name="Graphic 56">
              <a:extLst>
                <a:ext uri="{FF2B5EF4-FFF2-40B4-BE49-F238E27FC236}">
                  <a16:creationId xmlns:a16="http://schemas.microsoft.com/office/drawing/2014/main" id="{128C2806-0EF9-B513-8C3B-E2CB2ED1A268}"/>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5" name="Image 57">
              <a:extLst>
                <a:ext uri="{FF2B5EF4-FFF2-40B4-BE49-F238E27FC236}">
                  <a16:creationId xmlns:a16="http://schemas.microsoft.com/office/drawing/2014/main" id="{49137934-7415-A4EE-BD36-D719D1BD03AF}"/>
                </a:ext>
              </a:extLst>
            </p:cNvPr>
            <p:cNvPicPr/>
            <p:nvPr/>
          </p:nvPicPr>
          <p:blipFill>
            <a:blip r:embed="rId20" cstate="print"/>
            <a:stretch>
              <a:fillRect/>
            </a:stretch>
          </p:blipFill>
          <p:spPr>
            <a:xfrm>
              <a:off x="1" y="0"/>
              <a:ext cx="518132" cy="518134"/>
            </a:xfrm>
            <a:prstGeom prst="rect">
              <a:avLst/>
            </a:prstGeom>
          </p:spPr>
        </p:pic>
        <p:sp>
          <p:nvSpPr>
            <p:cNvPr id="66" name="Graphic 58">
              <a:extLst>
                <a:ext uri="{FF2B5EF4-FFF2-40B4-BE49-F238E27FC236}">
                  <a16:creationId xmlns:a16="http://schemas.microsoft.com/office/drawing/2014/main" id="{7868683E-A437-CAE0-CB40-821D7DA4C59E}"/>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7" name="Graphic 59">
              <a:extLst>
                <a:ext uri="{FF2B5EF4-FFF2-40B4-BE49-F238E27FC236}">
                  <a16:creationId xmlns:a16="http://schemas.microsoft.com/office/drawing/2014/main" id="{4F245FD0-86B9-D704-2215-7C6646D7FA3C}"/>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8" name="Image 60">
              <a:extLst>
                <a:ext uri="{FF2B5EF4-FFF2-40B4-BE49-F238E27FC236}">
                  <a16:creationId xmlns:a16="http://schemas.microsoft.com/office/drawing/2014/main" id="{C7FA66C0-40A4-F2BB-43C4-8D3D7708DB5E}"/>
                </a:ext>
              </a:extLst>
            </p:cNvPr>
            <p:cNvPicPr/>
            <p:nvPr/>
          </p:nvPicPr>
          <p:blipFill>
            <a:blip r:embed="rId21" cstate="print"/>
            <a:stretch>
              <a:fillRect/>
            </a:stretch>
          </p:blipFill>
          <p:spPr>
            <a:xfrm>
              <a:off x="6735725" y="0"/>
              <a:ext cx="1554391" cy="518134"/>
            </a:xfrm>
            <a:prstGeom prst="rect">
              <a:avLst/>
            </a:prstGeom>
          </p:spPr>
        </p:pic>
        <p:pic>
          <p:nvPicPr>
            <p:cNvPr id="69" name="Image 61">
              <a:extLst>
                <a:ext uri="{FF2B5EF4-FFF2-40B4-BE49-F238E27FC236}">
                  <a16:creationId xmlns:a16="http://schemas.microsoft.com/office/drawing/2014/main" id="{2114905B-D92C-3150-6F1D-F08F8039C27C}"/>
                </a:ext>
              </a:extLst>
            </p:cNvPr>
            <p:cNvPicPr/>
            <p:nvPr/>
          </p:nvPicPr>
          <p:blipFill>
            <a:blip r:embed="rId22" cstate="print"/>
            <a:stretch>
              <a:fillRect/>
            </a:stretch>
          </p:blipFill>
          <p:spPr>
            <a:xfrm>
              <a:off x="10361982" y="0"/>
              <a:ext cx="518134" cy="518134"/>
            </a:xfrm>
            <a:prstGeom prst="rect">
              <a:avLst/>
            </a:prstGeom>
          </p:spPr>
        </p:pic>
        <p:sp>
          <p:nvSpPr>
            <p:cNvPr id="70" name="Graphic 62">
              <a:extLst>
                <a:ext uri="{FF2B5EF4-FFF2-40B4-BE49-F238E27FC236}">
                  <a16:creationId xmlns:a16="http://schemas.microsoft.com/office/drawing/2014/main" id="{4553C853-C531-4F7C-B360-87B4A1B3060D}"/>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71" name="Graphic 63">
              <a:extLst>
                <a:ext uri="{FF2B5EF4-FFF2-40B4-BE49-F238E27FC236}">
                  <a16:creationId xmlns:a16="http://schemas.microsoft.com/office/drawing/2014/main" id="{3A3D2054-E777-FA0E-6314-DA768A1D429A}"/>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2" name="Graphic 64">
              <a:extLst>
                <a:ext uri="{FF2B5EF4-FFF2-40B4-BE49-F238E27FC236}">
                  <a16:creationId xmlns:a16="http://schemas.microsoft.com/office/drawing/2014/main" id="{D8769E1B-58E1-CFB3-5F2D-E69BF1033592}"/>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3" name="Graphic 65">
              <a:extLst>
                <a:ext uri="{FF2B5EF4-FFF2-40B4-BE49-F238E27FC236}">
                  <a16:creationId xmlns:a16="http://schemas.microsoft.com/office/drawing/2014/main" id="{3BE24B90-5188-CF49-5E0A-44866E9196DC}"/>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74" name="Graphic 66">
              <a:extLst>
                <a:ext uri="{FF2B5EF4-FFF2-40B4-BE49-F238E27FC236}">
                  <a16:creationId xmlns:a16="http://schemas.microsoft.com/office/drawing/2014/main" id="{2D3CA504-EA74-8682-3BA8-BD0A95EB8AAA}"/>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5" name="Graphic 67">
              <a:extLst>
                <a:ext uri="{FF2B5EF4-FFF2-40B4-BE49-F238E27FC236}">
                  <a16:creationId xmlns:a16="http://schemas.microsoft.com/office/drawing/2014/main" id="{C146530B-A4C4-5DE0-5F8D-02DEC5DEAB79}"/>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6" name="Image 68">
              <a:extLst>
                <a:ext uri="{FF2B5EF4-FFF2-40B4-BE49-F238E27FC236}">
                  <a16:creationId xmlns:a16="http://schemas.microsoft.com/office/drawing/2014/main" id="{931DAD23-9CC4-E7FD-E1A0-98134FD63714}"/>
                </a:ext>
              </a:extLst>
            </p:cNvPr>
            <p:cNvPicPr/>
            <p:nvPr/>
          </p:nvPicPr>
          <p:blipFill>
            <a:blip r:embed="rId23" cstate="print"/>
            <a:stretch>
              <a:fillRect/>
            </a:stretch>
          </p:blipFill>
          <p:spPr>
            <a:xfrm>
              <a:off x="1" y="5699455"/>
              <a:ext cx="518134" cy="518134"/>
            </a:xfrm>
            <a:prstGeom prst="rect">
              <a:avLst/>
            </a:prstGeom>
          </p:spPr>
        </p:pic>
      </p:grpSp>
    </p:spTree>
    <p:extLst>
      <p:ext uri="{BB962C8B-B14F-4D97-AF65-F5344CB8AC3E}">
        <p14:creationId xmlns:p14="http://schemas.microsoft.com/office/powerpoint/2010/main" val="3581272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BB6A19CC-D25F-E32F-5AB2-E564E320DC14}"/>
              </a:ext>
            </a:extLst>
          </p:cNvPr>
          <p:cNvSpPr>
            <a:spLocks noGrp="1"/>
          </p:cNvSpPr>
          <p:nvPr>
            <p:ph type="title"/>
          </p:nvPr>
        </p:nvSpPr>
        <p:spPr>
          <a:xfrm>
            <a:off x="773527" y="624674"/>
            <a:ext cx="10515600" cy="1325563"/>
          </a:xfrm>
        </p:spPr>
        <p:txBody>
          <a:bodyPr>
            <a:normAutofit/>
          </a:bodyPr>
          <a:lstStyle/>
          <a:p>
            <a:r>
              <a:rPr lang="tr-TR" b="1" dirty="0">
                <a:solidFill>
                  <a:schemeClr val="accent2">
                    <a:lumMod val="75000"/>
                  </a:schemeClr>
                </a:solidFill>
                <a:latin typeface="Calibri GÖVDE"/>
              </a:rPr>
              <a:t>ETHNO BELEK DEĞERLERİMİZ</a:t>
            </a:r>
            <a:br>
              <a:rPr lang="tr-TR" dirty="0"/>
            </a:br>
            <a:endParaRPr lang="tr-TR" dirty="0"/>
          </a:p>
        </p:txBody>
      </p:sp>
      <p:grpSp>
        <p:nvGrpSpPr>
          <p:cNvPr id="9" name="Group 1">
            <a:extLst>
              <a:ext uri="{FF2B5EF4-FFF2-40B4-BE49-F238E27FC236}">
                <a16:creationId xmlns:a16="http://schemas.microsoft.com/office/drawing/2014/main" id="{CB730631-32B1-441B-37C3-5E6431B43174}"/>
              </a:ext>
            </a:extLst>
          </p:cNvPr>
          <p:cNvGrpSpPr>
            <a:grpSpLocks/>
          </p:cNvGrpSpPr>
          <p:nvPr/>
        </p:nvGrpSpPr>
        <p:grpSpPr>
          <a:xfrm>
            <a:off x="0" y="0"/>
            <a:ext cx="12192000" cy="6858000"/>
            <a:chOff x="0" y="0"/>
            <a:chExt cx="11398886" cy="6217744"/>
          </a:xfrm>
        </p:grpSpPr>
        <p:pic>
          <p:nvPicPr>
            <p:cNvPr id="10" name="Image 2">
              <a:extLst>
                <a:ext uri="{FF2B5EF4-FFF2-40B4-BE49-F238E27FC236}">
                  <a16:creationId xmlns:a16="http://schemas.microsoft.com/office/drawing/2014/main" id="{03B8DF8F-5092-EB17-9A54-C4DD4E49AFCE}"/>
                </a:ext>
              </a:extLst>
            </p:cNvPr>
            <p:cNvPicPr/>
            <p:nvPr/>
          </p:nvPicPr>
          <p:blipFill>
            <a:blip r:embed="rId2" cstate="print"/>
            <a:stretch>
              <a:fillRect/>
            </a:stretch>
          </p:blipFill>
          <p:spPr>
            <a:xfrm>
              <a:off x="2590662" y="5699531"/>
              <a:ext cx="518132" cy="518134"/>
            </a:xfrm>
            <a:prstGeom prst="rect">
              <a:avLst/>
            </a:prstGeom>
          </p:spPr>
        </p:pic>
        <p:sp>
          <p:nvSpPr>
            <p:cNvPr id="11" name="Graphic 3">
              <a:extLst>
                <a:ext uri="{FF2B5EF4-FFF2-40B4-BE49-F238E27FC236}">
                  <a16:creationId xmlns:a16="http://schemas.microsoft.com/office/drawing/2014/main" id="{9C1375BC-9BE0-1420-2FC1-357EA9F04722}"/>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2" name="Graphic 4">
              <a:extLst>
                <a:ext uri="{FF2B5EF4-FFF2-40B4-BE49-F238E27FC236}">
                  <a16:creationId xmlns:a16="http://schemas.microsoft.com/office/drawing/2014/main" id="{0432C63F-F470-6702-43AD-3FC600AC0BD3}"/>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3" name="Graphic 5">
              <a:extLst>
                <a:ext uri="{FF2B5EF4-FFF2-40B4-BE49-F238E27FC236}">
                  <a16:creationId xmlns:a16="http://schemas.microsoft.com/office/drawing/2014/main" id="{048E66E2-023F-17D6-6AE7-96E72D7D1A49}"/>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14" name="Graphic 6">
              <a:extLst>
                <a:ext uri="{FF2B5EF4-FFF2-40B4-BE49-F238E27FC236}">
                  <a16:creationId xmlns:a16="http://schemas.microsoft.com/office/drawing/2014/main" id="{D28171D5-3649-A464-648A-77E534A302C9}"/>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5" name="Image 7">
              <a:extLst>
                <a:ext uri="{FF2B5EF4-FFF2-40B4-BE49-F238E27FC236}">
                  <a16:creationId xmlns:a16="http://schemas.microsoft.com/office/drawing/2014/main" id="{ED20C7DE-6C64-2F16-F7B6-C103CA068B66}"/>
                </a:ext>
              </a:extLst>
            </p:cNvPr>
            <p:cNvPicPr/>
            <p:nvPr/>
          </p:nvPicPr>
          <p:blipFill>
            <a:blip r:embed="rId3" cstate="print"/>
            <a:stretch>
              <a:fillRect/>
            </a:stretch>
          </p:blipFill>
          <p:spPr>
            <a:xfrm>
              <a:off x="518135" y="5699531"/>
              <a:ext cx="518134" cy="518134"/>
            </a:xfrm>
            <a:prstGeom prst="rect">
              <a:avLst/>
            </a:prstGeom>
          </p:spPr>
        </p:pic>
        <p:pic>
          <p:nvPicPr>
            <p:cNvPr id="16" name="Image 8">
              <a:extLst>
                <a:ext uri="{FF2B5EF4-FFF2-40B4-BE49-F238E27FC236}">
                  <a16:creationId xmlns:a16="http://schemas.microsoft.com/office/drawing/2014/main" id="{D90EFCF3-307F-2FAD-333D-C1C0CEE5C29A}"/>
                </a:ext>
              </a:extLst>
            </p:cNvPr>
            <p:cNvPicPr/>
            <p:nvPr/>
          </p:nvPicPr>
          <p:blipFill>
            <a:blip r:embed="rId4" cstate="print"/>
            <a:stretch>
              <a:fillRect/>
            </a:stretch>
          </p:blipFill>
          <p:spPr>
            <a:xfrm>
              <a:off x="1036270" y="5699531"/>
              <a:ext cx="1036269" cy="518134"/>
            </a:xfrm>
            <a:prstGeom prst="rect">
              <a:avLst/>
            </a:prstGeom>
          </p:spPr>
        </p:pic>
        <p:sp>
          <p:nvSpPr>
            <p:cNvPr id="17" name="Graphic 9">
              <a:extLst>
                <a:ext uri="{FF2B5EF4-FFF2-40B4-BE49-F238E27FC236}">
                  <a16:creationId xmlns:a16="http://schemas.microsoft.com/office/drawing/2014/main" id="{B0C95834-7114-FFC3-3DF7-42E0D148B7DA}"/>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8" name="Graphic 10">
              <a:extLst>
                <a:ext uri="{FF2B5EF4-FFF2-40B4-BE49-F238E27FC236}">
                  <a16:creationId xmlns:a16="http://schemas.microsoft.com/office/drawing/2014/main" id="{C4552F81-B06C-C260-FE20-032C4DC2B6F3}"/>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9" name="Image 11">
              <a:extLst>
                <a:ext uri="{FF2B5EF4-FFF2-40B4-BE49-F238E27FC236}">
                  <a16:creationId xmlns:a16="http://schemas.microsoft.com/office/drawing/2014/main" id="{0D40E7DC-0427-CE18-2476-72303FEE131C}"/>
                </a:ext>
              </a:extLst>
            </p:cNvPr>
            <p:cNvPicPr/>
            <p:nvPr/>
          </p:nvPicPr>
          <p:blipFill>
            <a:blip r:embed="rId5" cstate="print"/>
            <a:stretch>
              <a:fillRect/>
            </a:stretch>
          </p:blipFill>
          <p:spPr>
            <a:xfrm>
              <a:off x="1" y="5181320"/>
              <a:ext cx="518134" cy="518134"/>
            </a:xfrm>
            <a:prstGeom prst="rect">
              <a:avLst/>
            </a:prstGeom>
          </p:spPr>
        </p:pic>
        <p:pic>
          <p:nvPicPr>
            <p:cNvPr id="20" name="Image 12">
              <a:extLst>
                <a:ext uri="{FF2B5EF4-FFF2-40B4-BE49-F238E27FC236}">
                  <a16:creationId xmlns:a16="http://schemas.microsoft.com/office/drawing/2014/main" id="{FEA6314D-5FFA-6E58-E0D0-F519DF6EED50}"/>
                </a:ext>
              </a:extLst>
            </p:cNvPr>
            <p:cNvPicPr/>
            <p:nvPr/>
          </p:nvPicPr>
          <p:blipFill>
            <a:blip r:embed="rId6" cstate="print"/>
            <a:stretch>
              <a:fillRect/>
            </a:stretch>
          </p:blipFill>
          <p:spPr>
            <a:xfrm>
              <a:off x="1" y="518134"/>
              <a:ext cx="518134" cy="1036269"/>
            </a:xfrm>
            <a:prstGeom prst="rect">
              <a:avLst/>
            </a:prstGeom>
          </p:spPr>
        </p:pic>
        <p:sp>
          <p:nvSpPr>
            <p:cNvPr id="21" name="Graphic 13">
              <a:extLst>
                <a:ext uri="{FF2B5EF4-FFF2-40B4-BE49-F238E27FC236}">
                  <a16:creationId xmlns:a16="http://schemas.microsoft.com/office/drawing/2014/main" id="{A25EA36D-5E5D-5DC6-A508-4EBE1D7972CD}"/>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22" name="Graphic 14">
              <a:extLst>
                <a:ext uri="{FF2B5EF4-FFF2-40B4-BE49-F238E27FC236}">
                  <a16:creationId xmlns:a16="http://schemas.microsoft.com/office/drawing/2014/main" id="{059F6117-8571-6169-378D-6D0183F9A8CD}"/>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23" name="Graphic 15">
              <a:extLst>
                <a:ext uri="{FF2B5EF4-FFF2-40B4-BE49-F238E27FC236}">
                  <a16:creationId xmlns:a16="http://schemas.microsoft.com/office/drawing/2014/main" id="{874D6367-46EA-28DF-745F-E54F3A981322}"/>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4" name="Image 16">
              <a:extLst>
                <a:ext uri="{FF2B5EF4-FFF2-40B4-BE49-F238E27FC236}">
                  <a16:creationId xmlns:a16="http://schemas.microsoft.com/office/drawing/2014/main" id="{BD117DE0-A9CB-1847-2B2F-D3AB28E03755}"/>
                </a:ext>
              </a:extLst>
            </p:cNvPr>
            <p:cNvPicPr/>
            <p:nvPr/>
          </p:nvPicPr>
          <p:blipFill>
            <a:blip r:embed="rId7" cstate="print"/>
            <a:stretch>
              <a:fillRect/>
            </a:stretch>
          </p:blipFill>
          <p:spPr>
            <a:xfrm>
              <a:off x="4145052" y="5699531"/>
              <a:ext cx="1554416" cy="518134"/>
            </a:xfrm>
            <a:prstGeom prst="rect">
              <a:avLst/>
            </a:prstGeom>
          </p:spPr>
        </p:pic>
        <p:pic>
          <p:nvPicPr>
            <p:cNvPr id="25" name="Image 17">
              <a:extLst>
                <a:ext uri="{FF2B5EF4-FFF2-40B4-BE49-F238E27FC236}">
                  <a16:creationId xmlns:a16="http://schemas.microsoft.com/office/drawing/2014/main" id="{7DA5313E-4804-B738-F505-B4D1F2DE87C9}"/>
                </a:ext>
              </a:extLst>
            </p:cNvPr>
            <p:cNvPicPr/>
            <p:nvPr/>
          </p:nvPicPr>
          <p:blipFill>
            <a:blip r:embed="rId8" cstate="print"/>
            <a:stretch>
              <a:fillRect/>
            </a:stretch>
          </p:blipFill>
          <p:spPr>
            <a:xfrm>
              <a:off x="1" y="3108782"/>
              <a:ext cx="518134" cy="518134"/>
            </a:xfrm>
            <a:prstGeom prst="rect">
              <a:avLst/>
            </a:prstGeom>
          </p:spPr>
        </p:pic>
        <p:sp>
          <p:nvSpPr>
            <p:cNvPr id="26" name="Graphic 18">
              <a:extLst>
                <a:ext uri="{FF2B5EF4-FFF2-40B4-BE49-F238E27FC236}">
                  <a16:creationId xmlns:a16="http://schemas.microsoft.com/office/drawing/2014/main" id="{3A769F5F-8D82-C7E9-AD79-1CBADEB23242}"/>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7" name="Graphic 19">
              <a:extLst>
                <a:ext uri="{FF2B5EF4-FFF2-40B4-BE49-F238E27FC236}">
                  <a16:creationId xmlns:a16="http://schemas.microsoft.com/office/drawing/2014/main" id="{8E19346B-920E-49A9-6248-5C76950852AA}"/>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8" name="Image 20">
              <a:extLst>
                <a:ext uri="{FF2B5EF4-FFF2-40B4-BE49-F238E27FC236}">
                  <a16:creationId xmlns:a16="http://schemas.microsoft.com/office/drawing/2014/main" id="{95B80F72-3C8C-00FE-5668-1B36C6BFABDF}"/>
                </a:ext>
              </a:extLst>
            </p:cNvPr>
            <p:cNvPicPr/>
            <p:nvPr/>
          </p:nvPicPr>
          <p:blipFill>
            <a:blip r:embed="rId9" cstate="print"/>
            <a:stretch>
              <a:fillRect/>
            </a:stretch>
          </p:blipFill>
          <p:spPr>
            <a:xfrm>
              <a:off x="1" y="4145051"/>
              <a:ext cx="518134" cy="518134"/>
            </a:xfrm>
            <a:prstGeom prst="rect">
              <a:avLst/>
            </a:prstGeom>
          </p:spPr>
        </p:pic>
        <p:sp>
          <p:nvSpPr>
            <p:cNvPr id="29" name="Graphic 21">
              <a:extLst>
                <a:ext uri="{FF2B5EF4-FFF2-40B4-BE49-F238E27FC236}">
                  <a16:creationId xmlns:a16="http://schemas.microsoft.com/office/drawing/2014/main" id="{FF824908-57FB-E7A5-1168-036A2718821D}"/>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30" name="Image 22">
              <a:extLst>
                <a:ext uri="{FF2B5EF4-FFF2-40B4-BE49-F238E27FC236}">
                  <a16:creationId xmlns:a16="http://schemas.microsoft.com/office/drawing/2014/main" id="{87B2F237-5558-9B95-EC62-8C93CBC97951}"/>
                </a:ext>
              </a:extLst>
            </p:cNvPr>
            <p:cNvPicPr/>
            <p:nvPr/>
          </p:nvPicPr>
          <p:blipFill>
            <a:blip r:embed="rId10" cstate="print"/>
            <a:stretch>
              <a:fillRect/>
            </a:stretch>
          </p:blipFill>
          <p:spPr>
            <a:xfrm>
              <a:off x="10880129" y="3108782"/>
              <a:ext cx="518134" cy="518134"/>
            </a:xfrm>
            <a:prstGeom prst="rect">
              <a:avLst/>
            </a:prstGeom>
          </p:spPr>
        </p:pic>
        <p:pic>
          <p:nvPicPr>
            <p:cNvPr id="31" name="Image 23">
              <a:extLst>
                <a:ext uri="{FF2B5EF4-FFF2-40B4-BE49-F238E27FC236}">
                  <a16:creationId xmlns:a16="http://schemas.microsoft.com/office/drawing/2014/main" id="{2F902551-FF9C-48F7-382B-5D981D20385C}"/>
                </a:ext>
              </a:extLst>
            </p:cNvPr>
            <p:cNvPicPr/>
            <p:nvPr/>
          </p:nvPicPr>
          <p:blipFill>
            <a:blip r:embed="rId11" cstate="print"/>
            <a:stretch>
              <a:fillRect/>
            </a:stretch>
          </p:blipFill>
          <p:spPr>
            <a:xfrm>
              <a:off x="10880129" y="4663185"/>
              <a:ext cx="518134" cy="1036269"/>
            </a:xfrm>
            <a:prstGeom prst="rect">
              <a:avLst/>
            </a:prstGeom>
          </p:spPr>
        </p:pic>
        <p:sp>
          <p:nvSpPr>
            <p:cNvPr id="32" name="Graphic 24">
              <a:extLst>
                <a:ext uri="{FF2B5EF4-FFF2-40B4-BE49-F238E27FC236}">
                  <a16:creationId xmlns:a16="http://schemas.microsoft.com/office/drawing/2014/main" id="{2690B2A4-BE76-37C9-39FD-E248426556A6}"/>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25">
              <a:extLst>
                <a:ext uri="{FF2B5EF4-FFF2-40B4-BE49-F238E27FC236}">
                  <a16:creationId xmlns:a16="http://schemas.microsoft.com/office/drawing/2014/main" id="{C192A9B2-0CD2-BDB2-A2B6-16D34B18BB76}"/>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4" name="Image 26">
              <a:extLst>
                <a:ext uri="{FF2B5EF4-FFF2-40B4-BE49-F238E27FC236}">
                  <a16:creationId xmlns:a16="http://schemas.microsoft.com/office/drawing/2014/main" id="{8CEBD09D-06AE-F1F5-98F2-71CE339925F7}"/>
                </a:ext>
              </a:extLst>
            </p:cNvPr>
            <p:cNvPicPr/>
            <p:nvPr/>
          </p:nvPicPr>
          <p:blipFill>
            <a:blip r:embed="rId12" cstate="print"/>
            <a:stretch>
              <a:fillRect/>
            </a:stretch>
          </p:blipFill>
          <p:spPr>
            <a:xfrm>
              <a:off x="10880129" y="4145051"/>
              <a:ext cx="518134" cy="518134"/>
            </a:xfrm>
            <a:prstGeom prst="rect">
              <a:avLst/>
            </a:prstGeom>
          </p:spPr>
        </p:pic>
        <p:pic>
          <p:nvPicPr>
            <p:cNvPr id="35" name="Image 27">
              <a:extLst>
                <a:ext uri="{FF2B5EF4-FFF2-40B4-BE49-F238E27FC236}">
                  <a16:creationId xmlns:a16="http://schemas.microsoft.com/office/drawing/2014/main" id="{21B65F5C-4837-A507-740E-3E2183E5805B}"/>
                </a:ext>
              </a:extLst>
            </p:cNvPr>
            <p:cNvPicPr/>
            <p:nvPr/>
          </p:nvPicPr>
          <p:blipFill>
            <a:blip r:embed="rId13" cstate="print"/>
            <a:stretch>
              <a:fillRect/>
            </a:stretch>
          </p:blipFill>
          <p:spPr>
            <a:xfrm>
              <a:off x="10880129" y="2072525"/>
              <a:ext cx="518134" cy="518134"/>
            </a:xfrm>
            <a:prstGeom prst="rect">
              <a:avLst/>
            </a:prstGeom>
          </p:spPr>
        </p:pic>
        <p:pic>
          <p:nvPicPr>
            <p:cNvPr id="36" name="Image 28">
              <a:extLst>
                <a:ext uri="{FF2B5EF4-FFF2-40B4-BE49-F238E27FC236}">
                  <a16:creationId xmlns:a16="http://schemas.microsoft.com/office/drawing/2014/main" id="{93EB0F61-95FD-F5D7-541E-63C66D86D4A4}"/>
                </a:ext>
              </a:extLst>
            </p:cNvPr>
            <p:cNvPicPr/>
            <p:nvPr/>
          </p:nvPicPr>
          <p:blipFill>
            <a:blip r:embed="rId14" cstate="print"/>
            <a:stretch>
              <a:fillRect/>
            </a:stretch>
          </p:blipFill>
          <p:spPr>
            <a:xfrm>
              <a:off x="10880129" y="518134"/>
              <a:ext cx="518134" cy="518134"/>
            </a:xfrm>
            <a:prstGeom prst="rect">
              <a:avLst/>
            </a:prstGeom>
          </p:spPr>
        </p:pic>
        <p:sp>
          <p:nvSpPr>
            <p:cNvPr id="37" name="Graphic 29">
              <a:extLst>
                <a:ext uri="{FF2B5EF4-FFF2-40B4-BE49-F238E27FC236}">
                  <a16:creationId xmlns:a16="http://schemas.microsoft.com/office/drawing/2014/main" id="{EF89430D-956E-B217-EBA7-11658903FE12}"/>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0">
              <a:extLst>
                <a:ext uri="{FF2B5EF4-FFF2-40B4-BE49-F238E27FC236}">
                  <a16:creationId xmlns:a16="http://schemas.microsoft.com/office/drawing/2014/main" id="{FC6602C8-41C6-0BCF-6E1C-05FAFCA875AF}"/>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9" name="Graphic 31">
              <a:extLst>
                <a:ext uri="{FF2B5EF4-FFF2-40B4-BE49-F238E27FC236}">
                  <a16:creationId xmlns:a16="http://schemas.microsoft.com/office/drawing/2014/main" id="{24C51795-08F9-9D75-C129-61E3B163D45D}"/>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40" name="Image 32">
              <a:extLst>
                <a:ext uri="{FF2B5EF4-FFF2-40B4-BE49-F238E27FC236}">
                  <a16:creationId xmlns:a16="http://schemas.microsoft.com/office/drawing/2014/main" id="{96BC1421-2490-974A-CBCF-E8D39D83B031}"/>
                </a:ext>
              </a:extLst>
            </p:cNvPr>
            <p:cNvPicPr/>
            <p:nvPr/>
          </p:nvPicPr>
          <p:blipFill>
            <a:blip r:embed="rId15" cstate="print"/>
            <a:stretch>
              <a:fillRect/>
            </a:stretch>
          </p:blipFill>
          <p:spPr>
            <a:xfrm>
              <a:off x="10361982" y="5699531"/>
              <a:ext cx="1036281" cy="518134"/>
            </a:xfrm>
            <a:prstGeom prst="rect">
              <a:avLst/>
            </a:prstGeom>
          </p:spPr>
        </p:pic>
        <p:sp>
          <p:nvSpPr>
            <p:cNvPr id="41" name="Graphic 33">
              <a:extLst>
                <a:ext uri="{FF2B5EF4-FFF2-40B4-BE49-F238E27FC236}">
                  <a16:creationId xmlns:a16="http://schemas.microsoft.com/office/drawing/2014/main" id="{FFAAEA76-687C-F126-29BF-F42C448E734E}"/>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2" name="Graphic 34">
              <a:extLst>
                <a:ext uri="{FF2B5EF4-FFF2-40B4-BE49-F238E27FC236}">
                  <a16:creationId xmlns:a16="http://schemas.microsoft.com/office/drawing/2014/main" id="{18B780D0-3417-E5ED-4ABA-601B223297C3}"/>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35">
              <a:extLst>
                <a:ext uri="{FF2B5EF4-FFF2-40B4-BE49-F238E27FC236}">
                  <a16:creationId xmlns:a16="http://schemas.microsoft.com/office/drawing/2014/main" id="{5D5CBF4B-C6E7-3C4A-87EF-E1AFA3E0DE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44" name="Graphic 36">
              <a:extLst>
                <a:ext uri="{FF2B5EF4-FFF2-40B4-BE49-F238E27FC236}">
                  <a16:creationId xmlns:a16="http://schemas.microsoft.com/office/drawing/2014/main" id="{C36FD499-646B-FFE2-CB51-EACEE6373EF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5" name="Graphic 37">
              <a:extLst>
                <a:ext uri="{FF2B5EF4-FFF2-40B4-BE49-F238E27FC236}">
                  <a16:creationId xmlns:a16="http://schemas.microsoft.com/office/drawing/2014/main" id="{CE845498-6F7F-D65B-DC03-069DFA01E2E5}"/>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6" name="Graphic 38">
              <a:extLst>
                <a:ext uri="{FF2B5EF4-FFF2-40B4-BE49-F238E27FC236}">
                  <a16:creationId xmlns:a16="http://schemas.microsoft.com/office/drawing/2014/main" id="{984F19AE-3FFD-EDF0-0BBD-81B2360EC7C1}"/>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7" name="Graphic 39">
              <a:extLst>
                <a:ext uri="{FF2B5EF4-FFF2-40B4-BE49-F238E27FC236}">
                  <a16:creationId xmlns:a16="http://schemas.microsoft.com/office/drawing/2014/main" id="{C91829D3-5F2E-F94F-4439-C8111DA15DAB}"/>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8" name="Graphic 40">
              <a:extLst>
                <a:ext uri="{FF2B5EF4-FFF2-40B4-BE49-F238E27FC236}">
                  <a16:creationId xmlns:a16="http://schemas.microsoft.com/office/drawing/2014/main" id="{07670861-4B3D-E00C-B3FF-1661CC4C761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9" name="Image 41">
              <a:extLst>
                <a:ext uri="{FF2B5EF4-FFF2-40B4-BE49-F238E27FC236}">
                  <a16:creationId xmlns:a16="http://schemas.microsoft.com/office/drawing/2014/main" id="{7976FFBE-0C24-B06A-F5D7-F37B32F3293F}"/>
                </a:ext>
              </a:extLst>
            </p:cNvPr>
            <p:cNvPicPr/>
            <p:nvPr/>
          </p:nvPicPr>
          <p:blipFill>
            <a:blip r:embed="rId16" cstate="print"/>
            <a:stretch>
              <a:fillRect/>
            </a:stretch>
          </p:blipFill>
          <p:spPr>
            <a:xfrm>
              <a:off x="6735014" y="5699531"/>
              <a:ext cx="518134" cy="518134"/>
            </a:xfrm>
            <a:prstGeom prst="rect">
              <a:avLst/>
            </a:prstGeom>
          </p:spPr>
        </p:pic>
        <p:sp>
          <p:nvSpPr>
            <p:cNvPr id="50" name="Graphic 42">
              <a:extLst>
                <a:ext uri="{FF2B5EF4-FFF2-40B4-BE49-F238E27FC236}">
                  <a16:creationId xmlns:a16="http://schemas.microsoft.com/office/drawing/2014/main" id="{704DCB12-2F57-99FC-C563-F1811C2FFFF1}"/>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1" name="Image 43">
              <a:extLst>
                <a:ext uri="{FF2B5EF4-FFF2-40B4-BE49-F238E27FC236}">
                  <a16:creationId xmlns:a16="http://schemas.microsoft.com/office/drawing/2014/main" id="{BDAEDBB7-7A97-3B50-0AD5-97FF92091E38}"/>
                </a:ext>
              </a:extLst>
            </p:cNvPr>
            <p:cNvPicPr/>
            <p:nvPr/>
          </p:nvPicPr>
          <p:blipFill>
            <a:blip r:embed="rId17" cstate="print"/>
            <a:stretch>
              <a:fillRect/>
            </a:stretch>
          </p:blipFill>
          <p:spPr>
            <a:xfrm>
              <a:off x="7253148" y="5699531"/>
              <a:ext cx="1036281" cy="518134"/>
            </a:xfrm>
            <a:prstGeom prst="rect">
              <a:avLst/>
            </a:prstGeom>
          </p:spPr>
        </p:pic>
        <p:sp>
          <p:nvSpPr>
            <p:cNvPr id="52" name="Graphic 44">
              <a:extLst>
                <a:ext uri="{FF2B5EF4-FFF2-40B4-BE49-F238E27FC236}">
                  <a16:creationId xmlns:a16="http://schemas.microsoft.com/office/drawing/2014/main" id="{268DF3B8-A2C5-BCF3-6E77-306F1AD3BE0D}"/>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53" name="Image 45">
              <a:extLst>
                <a:ext uri="{FF2B5EF4-FFF2-40B4-BE49-F238E27FC236}">
                  <a16:creationId xmlns:a16="http://schemas.microsoft.com/office/drawing/2014/main" id="{1BC1E6E2-0427-9085-984E-11C05A56E89A}"/>
                </a:ext>
              </a:extLst>
            </p:cNvPr>
            <p:cNvPicPr/>
            <p:nvPr/>
          </p:nvPicPr>
          <p:blipFill>
            <a:blip r:embed="rId2" cstate="print"/>
            <a:stretch>
              <a:fillRect/>
            </a:stretch>
          </p:blipFill>
          <p:spPr>
            <a:xfrm>
              <a:off x="2590662" y="0"/>
              <a:ext cx="518132" cy="518134"/>
            </a:xfrm>
            <a:prstGeom prst="rect">
              <a:avLst/>
            </a:prstGeom>
          </p:spPr>
        </p:pic>
        <p:sp>
          <p:nvSpPr>
            <p:cNvPr id="54" name="Graphic 46">
              <a:extLst>
                <a:ext uri="{FF2B5EF4-FFF2-40B4-BE49-F238E27FC236}">
                  <a16:creationId xmlns:a16="http://schemas.microsoft.com/office/drawing/2014/main" id="{834FF805-363B-E381-0419-AFE2D16EDB86}"/>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5" name="Graphic 47">
              <a:extLst>
                <a:ext uri="{FF2B5EF4-FFF2-40B4-BE49-F238E27FC236}">
                  <a16:creationId xmlns:a16="http://schemas.microsoft.com/office/drawing/2014/main" id="{ADCD42F0-33AB-92DB-E212-7FC44CAA7D62}"/>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6" name="Graphic 48">
              <a:extLst>
                <a:ext uri="{FF2B5EF4-FFF2-40B4-BE49-F238E27FC236}">
                  <a16:creationId xmlns:a16="http://schemas.microsoft.com/office/drawing/2014/main" id="{FCEF4ED1-E43D-69C7-D2B5-65FB0C9C9A77}"/>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7" name="Image 49">
              <a:extLst>
                <a:ext uri="{FF2B5EF4-FFF2-40B4-BE49-F238E27FC236}">
                  <a16:creationId xmlns:a16="http://schemas.microsoft.com/office/drawing/2014/main" id="{425E831B-C193-0D37-606B-7AE87020C14B}"/>
                </a:ext>
              </a:extLst>
            </p:cNvPr>
            <p:cNvPicPr/>
            <p:nvPr/>
          </p:nvPicPr>
          <p:blipFill>
            <a:blip r:embed="rId18" cstate="print"/>
            <a:stretch>
              <a:fillRect/>
            </a:stretch>
          </p:blipFill>
          <p:spPr>
            <a:xfrm>
              <a:off x="4145065" y="0"/>
              <a:ext cx="1036256" cy="518134"/>
            </a:xfrm>
            <a:prstGeom prst="rect">
              <a:avLst/>
            </a:prstGeom>
          </p:spPr>
        </p:pic>
        <p:sp>
          <p:nvSpPr>
            <p:cNvPr id="58" name="Graphic 50">
              <a:extLst>
                <a:ext uri="{FF2B5EF4-FFF2-40B4-BE49-F238E27FC236}">
                  <a16:creationId xmlns:a16="http://schemas.microsoft.com/office/drawing/2014/main" id="{59470D4F-03AA-2CEA-3085-EDAA309E9068}"/>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9" name="Image 51">
              <a:extLst>
                <a:ext uri="{FF2B5EF4-FFF2-40B4-BE49-F238E27FC236}">
                  <a16:creationId xmlns:a16="http://schemas.microsoft.com/office/drawing/2014/main" id="{2B24A866-49EC-0477-8B72-9AAE235A23FB}"/>
                </a:ext>
              </a:extLst>
            </p:cNvPr>
            <p:cNvPicPr/>
            <p:nvPr/>
          </p:nvPicPr>
          <p:blipFill>
            <a:blip r:embed="rId3" cstate="print"/>
            <a:stretch>
              <a:fillRect/>
            </a:stretch>
          </p:blipFill>
          <p:spPr>
            <a:xfrm>
              <a:off x="518135" y="0"/>
              <a:ext cx="518134" cy="518134"/>
            </a:xfrm>
            <a:prstGeom prst="rect">
              <a:avLst/>
            </a:prstGeom>
          </p:spPr>
        </p:pic>
        <p:pic>
          <p:nvPicPr>
            <p:cNvPr id="60" name="Image 52">
              <a:extLst>
                <a:ext uri="{FF2B5EF4-FFF2-40B4-BE49-F238E27FC236}">
                  <a16:creationId xmlns:a16="http://schemas.microsoft.com/office/drawing/2014/main" id="{7FB64D98-4ACE-F86B-8151-559D80DA4EFA}"/>
                </a:ext>
              </a:extLst>
            </p:cNvPr>
            <p:cNvPicPr/>
            <p:nvPr/>
          </p:nvPicPr>
          <p:blipFill>
            <a:blip r:embed="rId4" cstate="print"/>
            <a:stretch>
              <a:fillRect/>
            </a:stretch>
          </p:blipFill>
          <p:spPr>
            <a:xfrm>
              <a:off x="1036270" y="0"/>
              <a:ext cx="1036269" cy="518134"/>
            </a:xfrm>
            <a:prstGeom prst="rect">
              <a:avLst/>
            </a:prstGeom>
          </p:spPr>
        </p:pic>
        <p:sp>
          <p:nvSpPr>
            <p:cNvPr id="61" name="Graphic 53">
              <a:extLst>
                <a:ext uri="{FF2B5EF4-FFF2-40B4-BE49-F238E27FC236}">
                  <a16:creationId xmlns:a16="http://schemas.microsoft.com/office/drawing/2014/main" id="{1C2DD963-82F0-410D-E990-EB1B096F91CE}"/>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2" name="Graphic 54">
              <a:extLst>
                <a:ext uri="{FF2B5EF4-FFF2-40B4-BE49-F238E27FC236}">
                  <a16:creationId xmlns:a16="http://schemas.microsoft.com/office/drawing/2014/main" id="{98EF6345-2CB4-EE7E-9FE6-C8431BCA8207}"/>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63" name="Image 55">
              <a:extLst>
                <a:ext uri="{FF2B5EF4-FFF2-40B4-BE49-F238E27FC236}">
                  <a16:creationId xmlns:a16="http://schemas.microsoft.com/office/drawing/2014/main" id="{97F473AF-A0D1-2126-00F8-09A6A9E6DE31}"/>
                </a:ext>
              </a:extLst>
            </p:cNvPr>
            <p:cNvPicPr/>
            <p:nvPr/>
          </p:nvPicPr>
          <p:blipFill>
            <a:blip r:embed="rId2" cstate="print"/>
            <a:stretch>
              <a:fillRect/>
            </a:stretch>
          </p:blipFill>
          <p:spPr>
            <a:xfrm>
              <a:off x="5699456" y="0"/>
              <a:ext cx="518134" cy="518134"/>
            </a:xfrm>
            <a:prstGeom prst="rect">
              <a:avLst/>
            </a:prstGeom>
          </p:spPr>
        </p:pic>
        <p:sp>
          <p:nvSpPr>
            <p:cNvPr id="64" name="Graphic 56">
              <a:extLst>
                <a:ext uri="{FF2B5EF4-FFF2-40B4-BE49-F238E27FC236}">
                  <a16:creationId xmlns:a16="http://schemas.microsoft.com/office/drawing/2014/main" id="{128C2806-0EF9-B513-8C3B-E2CB2ED1A268}"/>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5" name="Image 57">
              <a:extLst>
                <a:ext uri="{FF2B5EF4-FFF2-40B4-BE49-F238E27FC236}">
                  <a16:creationId xmlns:a16="http://schemas.microsoft.com/office/drawing/2014/main" id="{49137934-7415-A4EE-BD36-D719D1BD03AF}"/>
                </a:ext>
              </a:extLst>
            </p:cNvPr>
            <p:cNvPicPr/>
            <p:nvPr/>
          </p:nvPicPr>
          <p:blipFill>
            <a:blip r:embed="rId19" cstate="print"/>
            <a:stretch>
              <a:fillRect/>
            </a:stretch>
          </p:blipFill>
          <p:spPr>
            <a:xfrm>
              <a:off x="1" y="0"/>
              <a:ext cx="518132" cy="518134"/>
            </a:xfrm>
            <a:prstGeom prst="rect">
              <a:avLst/>
            </a:prstGeom>
          </p:spPr>
        </p:pic>
        <p:sp>
          <p:nvSpPr>
            <p:cNvPr id="66" name="Graphic 58">
              <a:extLst>
                <a:ext uri="{FF2B5EF4-FFF2-40B4-BE49-F238E27FC236}">
                  <a16:creationId xmlns:a16="http://schemas.microsoft.com/office/drawing/2014/main" id="{7868683E-A437-CAE0-CB40-821D7DA4C59E}"/>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7" name="Graphic 59">
              <a:extLst>
                <a:ext uri="{FF2B5EF4-FFF2-40B4-BE49-F238E27FC236}">
                  <a16:creationId xmlns:a16="http://schemas.microsoft.com/office/drawing/2014/main" id="{4F245FD0-86B9-D704-2215-7C6646D7FA3C}"/>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8" name="Image 60">
              <a:extLst>
                <a:ext uri="{FF2B5EF4-FFF2-40B4-BE49-F238E27FC236}">
                  <a16:creationId xmlns:a16="http://schemas.microsoft.com/office/drawing/2014/main" id="{C7FA66C0-40A4-F2BB-43C4-8D3D7708DB5E}"/>
                </a:ext>
              </a:extLst>
            </p:cNvPr>
            <p:cNvPicPr/>
            <p:nvPr/>
          </p:nvPicPr>
          <p:blipFill>
            <a:blip r:embed="rId20" cstate="print"/>
            <a:stretch>
              <a:fillRect/>
            </a:stretch>
          </p:blipFill>
          <p:spPr>
            <a:xfrm>
              <a:off x="6735725" y="0"/>
              <a:ext cx="1554391" cy="518134"/>
            </a:xfrm>
            <a:prstGeom prst="rect">
              <a:avLst/>
            </a:prstGeom>
          </p:spPr>
        </p:pic>
        <p:pic>
          <p:nvPicPr>
            <p:cNvPr id="69" name="Image 61">
              <a:extLst>
                <a:ext uri="{FF2B5EF4-FFF2-40B4-BE49-F238E27FC236}">
                  <a16:creationId xmlns:a16="http://schemas.microsoft.com/office/drawing/2014/main" id="{2114905B-D92C-3150-6F1D-F08F8039C27C}"/>
                </a:ext>
              </a:extLst>
            </p:cNvPr>
            <p:cNvPicPr/>
            <p:nvPr/>
          </p:nvPicPr>
          <p:blipFill>
            <a:blip r:embed="rId21" cstate="print"/>
            <a:stretch>
              <a:fillRect/>
            </a:stretch>
          </p:blipFill>
          <p:spPr>
            <a:xfrm>
              <a:off x="10361982" y="0"/>
              <a:ext cx="518134" cy="518134"/>
            </a:xfrm>
            <a:prstGeom prst="rect">
              <a:avLst/>
            </a:prstGeom>
          </p:spPr>
        </p:pic>
        <p:sp>
          <p:nvSpPr>
            <p:cNvPr id="70" name="Graphic 62">
              <a:extLst>
                <a:ext uri="{FF2B5EF4-FFF2-40B4-BE49-F238E27FC236}">
                  <a16:creationId xmlns:a16="http://schemas.microsoft.com/office/drawing/2014/main" id="{4553C853-C531-4F7C-B360-87B4A1B3060D}"/>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71" name="Graphic 63">
              <a:extLst>
                <a:ext uri="{FF2B5EF4-FFF2-40B4-BE49-F238E27FC236}">
                  <a16:creationId xmlns:a16="http://schemas.microsoft.com/office/drawing/2014/main" id="{3A3D2054-E777-FA0E-6314-DA768A1D429A}"/>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2" name="Graphic 64">
              <a:extLst>
                <a:ext uri="{FF2B5EF4-FFF2-40B4-BE49-F238E27FC236}">
                  <a16:creationId xmlns:a16="http://schemas.microsoft.com/office/drawing/2014/main" id="{D8769E1B-58E1-CFB3-5F2D-E69BF1033592}"/>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3" name="Graphic 65">
              <a:extLst>
                <a:ext uri="{FF2B5EF4-FFF2-40B4-BE49-F238E27FC236}">
                  <a16:creationId xmlns:a16="http://schemas.microsoft.com/office/drawing/2014/main" id="{3BE24B90-5188-CF49-5E0A-44866E9196DC}"/>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74" name="Graphic 66">
              <a:extLst>
                <a:ext uri="{FF2B5EF4-FFF2-40B4-BE49-F238E27FC236}">
                  <a16:creationId xmlns:a16="http://schemas.microsoft.com/office/drawing/2014/main" id="{2D3CA504-EA74-8682-3BA8-BD0A95EB8AAA}"/>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5" name="Graphic 67">
              <a:extLst>
                <a:ext uri="{FF2B5EF4-FFF2-40B4-BE49-F238E27FC236}">
                  <a16:creationId xmlns:a16="http://schemas.microsoft.com/office/drawing/2014/main" id="{C146530B-A4C4-5DE0-5F8D-02DEC5DEAB79}"/>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6" name="Image 68">
              <a:extLst>
                <a:ext uri="{FF2B5EF4-FFF2-40B4-BE49-F238E27FC236}">
                  <a16:creationId xmlns:a16="http://schemas.microsoft.com/office/drawing/2014/main" id="{931DAD23-9CC4-E7FD-E1A0-98134FD63714}"/>
                </a:ext>
              </a:extLst>
            </p:cNvPr>
            <p:cNvPicPr/>
            <p:nvPr/>
          </p:nvPicPr>
          <p:blipFill>
            <a:blip r:embed="rId22" cstate="print"/>
            <a:stretch>
              <a:fillRect/>
            </a:stretch>
          </p:blipFill>
          <p:spPr>
            <a:xfrm>
              <a:off x="1" y="5699455"/>
              <a:ext cx="518134" cy="518134"/>
            </a:xfrm>
            <a:prstGeom prst="rect">
              <a:avLst/>
            </a:prstGeom>
          </p:spPr>
        </p:pic>
      </p:grpSp>
      <p:sp>
        <p:nvSpPr>
          <p:cNvPr id="3" name="İçerik Yer Tutucusu 2">
            <a:extLst>
              <a:ext uri="{FF2B5EF4-FFF2-40B4-BE49-F238E27FC236}">
                <a16:creationId xmlns:a16="http://schemas.microsoft.com/office/drawing/2014/main" id="{C001C545-5EAC-E31B-F3D8-5D06B7C37E49}"/>
              </a:ext>
            </a:extLst>
          </p:cNvPr>
          <p:cNvSpPr>
            <a:spLocks noGrp="1"/>
          </p:cNvSpPr>
          <p:nvPr>
            <p:ph sz="half" idx="2"/>
          </p:nvPr>
        </p:nvSpPr>
        <p:spPr>
          <a:xfrm>
            <a:off x="873540" y="2131296"/>
            <a:ext cx="5788034" cy="3684588"/>
          </a:xfrm>
        </p:spPr>
        <p:txBody>
          <a:bodyPr>
            <a:normAutofit fontScale="92500" lnSpcReduction="20000"/>
          </a:bodyPr>
          <a:lstStyle/>
          <a:p>
            <a:pPr marL="0" indent="0" algn="just">
              <a:spcBef>
                <a:spcPts val="580"/>
              </a:spcBef>
              <a:spcAft>
                <a:spcPts val="0"/>
              </a:spcAft>
              <a:buNone/>
            </a:pPr>
            <a:r>
              <a:rPr lang="tr-TR" sz="1900" dirty="0">
                <a:effectLst/>
                <a:latin typeface="Calibri GÖVDE"/>
                <a:ea typeface="Cambria" panose="02040503050406030204" pitchFamily="18" charset="0"/>
                <a:cs typeface="Cambria" panose="02040503050406030204" pitchFamily="18" charset="0"/>
              </a:rPr>
              <a:t>Benim</a:t>
            </a:r>
            <a:r>
              <a:rPr lang="tr-TR" sz="1900" spc="35" dirty="0">
                <a:effectLst/>
                <a:latin typeface="Calibri GÖVDE"/>
                <a:ea typeface="Cambria" panose="02040503050406030204" pitchFamily="18" charset="0"/>
                <a:cs typeface="Cambria" panose="02040503050406030204" pitchFamily="18" charset="0"/>
              </a:rPr>
              <a:t> </a:t>
            </a:r>
            <a:r>
              <a:rPr lang="tr-TR" sz="1900" dirty="0">
                <a:effectLst/>
                <a:latin typeface="Calibri GÖVDE"/>
                <a:ea typeface="Cambria" panose="02040503050406030204" pitchFamily="18" charset="0"/>
                <a:cs typeface="Cambria" panose="02040503050406030204" pitchFamily="18" charset="0"/>
              </a:rPr>
              <a:t>için</a:t>
            </a:r>
            <a:r>
              <a:rPr lang="tr-TR" sz="1900" spc="35" dirty="0">
                <a:effectLst/>
                <a:latin typeface="Calibri GÖVDE"/>
                <a:ea typeface="Cambria" panose="02040503050406030204" pitchFamily="18" charset="0"/>
                <a:cs typeface="Cambria" panose="02040503050406030204" pitchFamily="18" charset="0"/>
              </a:rPr>
              <a:t> </a:t>
            </a:r>
            <a:r>
              <a:rPr lang="tr-TR" sz="1900" dirty="0">
                <a:effectLst/>
                <a:latin typeface="Calibri GÖVDE"/>
                <a:ea typeface="Cambria" panose="02040503050406030204" pitchFamily="18" charset="0"/>
                <a:cs typeface="Cambria" panose="02040503050406030204" pitchFamily="18" charset="0"/>
              </a:rPr>
              <a:t>ne</a:t>
            </a:r>
            <a:r>
              <a:rPr lang="tr-TR" sz="1900" spc="35" dirty="0">
                <a:effectLst/>
                <a:latin typeface="Calibri GÖVDE"/>
                <a:ea typeface="Cambria" panose="02040503050406030204" pitchFamily="18" charset="0"/>
                <a:cs typeface="Cambria" panose="02040503050406030204" pitchFamily="18" charset="0"/>
              </a:rPr>
              <a:t> </a:t>
            </a:r>
            <a:r>
              <a:rPr lang="tr-TR" sz="1900" dirty="0">
                <a:effectLst/>
                <a:latin typeface="Calibri GÖVDE"/>
                <a:ea typeface="Cambria" panose="02040503050406030204" pitchFamily="18" charset="0"/>
                <a:cs typeface="Cambria" panose="02040503050406030204" pitchFamily="18" charset="0"/>
              </a:rPr>
              <a:t>ifade</a:t>
            </a:r>
            <a:r>
              <a:rPr lang="tr-TR" sz="1900" spc="35" dirty="0">
                <a:effectLst/>
                <a:latin typeface="Calibri GÖVDE"/>
                <a:ea typeface="Cambria" panose="02040503050406030204" pitchFamily="18" charset="0"/>
                <a:cs typeface="Cambria" panose="02040503050406030204" pitchFamily="18" charset="0"/>
              </a:rPr>
              <a:t> </a:t>
            </a:r>
            <a:r>
              <a:rPr lang="tr-TR" sz="1900" dirty="0">
                <a:effectLst/>
                <a:latin typeface="Calibri GÖVDE"/>
                <a:ea typeface="Cambria" panose="02040503050406030204" pitchFamily="18" charset="0"/>
                <a:cs typeface="Cambria" panose="02040503050406030204" pitchFamily="18" charset="0"/>
              </a:rPr>
              <a:t>ediyor?</a:t>
            </a:r>
          </a:p>
          <a:p>
            <a:pPr marL="0" indent="0" algn="just">
              <a:spcBef>
                <a:spcPts val="580"/>
              </a:spcBef>
              <a:spcAft>
                <a:spcPts val="0"/>
              </a:spcAft>
              <a:buNone/>
            </a:pPr>
            <a:endParaRPr lang="tr-TR" sz="1900" dirty="0">
              <a:effectLst/>
              <a:latin typeface="Calibri GÖVDE"/>
              <a:ea typeface="Cambria" panose="02040503050406030204" pitchFamily="18" charset="0"/>
              <a:cs typeface="Cambria" panose="02040503050406030204" pitchFamily="18" charset="0"/>
            </a:endParaRPr>
          </a:p>
          <a:p>
            <a:pPr marL="342900" lvl="0" indent="-342900">
              <a:spcBef>
                <a:spcPts val="590"/>
              </a:spcBef>
              <a:buSzPts val="900"/>
              <a:buFont typeface="Cambria" panose="02040503050406030204" pitchFamily="18" charset="0"/>
              <a:buChar char="•"/>
              <a:tabLst>
                <a:tab pos="207645" algn="l"/>
              </a:tabLst>
            </a:pPr>
            <a:r>
              <a:rPr lang="tr-TR" sz="1900" dirty="0">
                <a:effectLst/>
                <a:latin typeface="Calibri GÖVDE"/>
                <a:ea typeface="Cambria" panose="02040503050406030204" pitchFamily="18" charset="0"/>
                <a:cs typeface="Cambria" panose="02040503050406030204" pitchFamily="18" charset="0"/>
              </a:rPr>
              <a:t>Risk</a:t>
            </a:r>
            <a:r>
              <a:rPr lang="tr-TR" sz="1900" spc="-10" dirty="0">
                <a:effectLst/>
                <a:latin typeface="Calibri GÖVDE"/>
                <a:ea typeface="Cambria" panose="02040503050406030204" pitchFamily="18" charset="0"/>
                <a:cs typeface="Cambria" panose="02040503050406030204" pitchFamily="18" charset="0"/>
              </a:rPr>
              <a:t> </a:t>
            </a:r>
            <a:r>
              <a:rPr lang="tr-TR" sz="1900" dirty="0">
                <a:effectLst/>
                <a:latin typeface="Calibri GÖVDE"/>
                <a:ea typeface="Cambria" panose="02040503050406030204" pitchFamily="18" charset="0"/>
                <a:cs typeface="Cambria" panose="02040503050406030204" pitchFamily="18" charset="0"/>
              </a:rPr>
              <a:t>al</a:t>
            </a:r>
          </a:p>
          <a:p>
            <a:pPr marL="0" lvl="0" indent="0">
              <a:spcBef>
                <a:spcPts val="590"/>
              </a:spcBef>
              <a:buSzPts val="900"/>
              <a:buNone/>
              <a:tabLst>
                <a:tab pos="207645" algn="l"/>
              </a:tabLst>
            </a:pPr>
            <a:endParaRPr lang="tr-TR" sz="1900" dirty="0">
              <a:effectLst/>
              <a:latin typeface="Calibri GÖVDE"/>
              <a:ea typeface="Cambria" panose="02040503050406030204" pitchFamily="18" charset="0"/>
              <a:cs typeface="Cambria" panose="02040503050406030204" pitchFamily="18" charset="0"/>
            </a:endParaRPr>
          </a:p>
          <a:p>
            <a:pPr marL="342900" lvl="0" indent="-342900">
              <a:spcBef>
                <a:spcPts val="25"/>
              </a:spcBef>
              <a:buSzPts val="900"/>
              <a:buFont typeface="Cambria" panose="02040503050406030204" pitchFamily="18" charset="0"/>
              <a:buChar char="•"/>
              <a:tabLst>
                <a:tab pos="207645" algn="l"/>
              </a:tabLst>
            </a:pPr>
            <a:r>
              <a:rPr lang="tr-TR" sz="1900" dirty="0">
                <a:effectLst/>
                <a:latin typeface="Calibri GÖVDE"/>
                <a:ea typeface="Cambria" panose="02040503050406030204" pitchFamily="18" charset="0"/>
                <a:cs typeface="Cambria" panose="02040503050406030204" pitchFamily="18" charset="0"/>
              </a:rPr>
              <a:t>Değişime</a:t>
            </a:r>
            <a:r>
              <a:rPr lang="tr-TR" sz="1900" spc="60" dirty="0">
                <a:effectLst/>
                <a:latin typeface="Calibri GÖVDE"/>
                <a:ea typeface="Cambria" panose="02040503050406030204" pitchFamily="18" charset="0"/>
                <a:cs typeface="Cambria" panose="02040503050406030204" pitchFamily="18" charset="0"/>
              </a:rPr>
              <a:t> </a:t>
            </a:r>
            <a:r>
              <a:rPr lang="tr-TR" sz="1900" dirty="0">
                <a:effectLst/>
                <a:latin typeface="Calibri GÖVDE"/>
                <a:ea typeface="Cambria" panose="02040503050406030204" pitchFamily="18" charset="0"/>
                <a:cs typeface="Cambria" panose="02040503050406030204" pitchFamily="18" charset="0"/>
              </a:rPr>
              <a:t>açık</a:t>
            </a:r>
            <a:r>
              <a:rPr lang="tr-TR" sz="1900" spc="35" dirty="0">
                <a:effectLst/>
                <a:latin typeface="Calibri GÖVDE"/>
                <a:ea typeface="Cambria" panose="02040503050406030204" pitchFamily="18" charset="0"/>
                <a:cs typeface="Cambria" panose="02040503050406030204" pitchFamily="18" charset="0"/>
              </a:rPr>
              <a:t> </a:t>
            </a:r>
            <a:r>
              <a:rPr lang="tr-TR" sz="1900" dirty="0">
                <a:effectLst/>
                <a:latin typeface="Calibri GÖVDE"/>
                <a:ea typeface="Cambria" panose="02040503050406030204" pitchFamily="18" charset="0"/>
                <a:cs typeface="Cambria" panose="02040503050406030204" pitchFamily="18" charset="0"/>
              </a:rPr>
              <a:t>ol</a:t>
            </a:r>
          </a:p>
          <a:p>
            <a:pPr marL="0" lvl="0" indent="0">
              <a:spcBef>
                <a:spcPts val="25"/>
              </a:spcBef>
              <a:buSzPts val="900"/>
              <a:buNone/>
              <a:tabLst>
                <a:tab pos="207645" algn="l"/>
              </a:tabLst>
            </a:pPr>
            <a:endParaRPr lang="tr-TR" sz="1900" dirty="0">
              <a:effectLst/>
              <a:latin typeface="Calibri GÖVDE"/>
              <a:ea typeface="Cambria" panose="02040503050406030204" pitchFamily="18" charset="0"/>
              <a:cs typeface="Cambria" panose="02040503050406030204" pitchFamily="18" charset="0"/>
            </a:endParaRPr>
          </a:p>
          <a:p>
            <a:pPr marL="342900" lvl="0" indent="-342900">
              <a:spcBef>
                <a:spcPts val="25"/>
              </a:spcBef>
              <a:buSzPts val="900"/>
              <a:buFont typeface="Cambria" panose="02040503050406030204" pitchFamily="18" charset="0"/>
              <a:buChar char="•"/>
              <a:tabLst>
                <a:tab pos="207645" algn="l"/>
              </a:tabLst>
            </a:pPr>
            <a:r>
              <a:rPr lang="tr-TR" sz="1900" dirty="0">
                <a:effectLst/>
                <a:latin typeface="Calibri GÖVDE"/>
                <a:ea typeface="Cambria" panose="02040503050406030204" pitchFamily="18" charset="0"/>
                <a:cs typeface="Cambria" panose="02040503050406030204" pitchFamily="18" charset="0"/>
              </a:rPr>
              <a:t>Kendinle</a:t>
            </a:r>
            <a:r>
              <a:rPr lang="tr-TR" sz="1900" spc="40" dirty="0">
                <a:effectLst/>
                <a:latin typeface="Calibri GÖVDE"/>
                <a:ea typeface="Cambria" panose="02040503050406030204" pitchFamily="18" charset="0"/>
                <a:cs typeface="Cambria" panose="02040503050406030204" pitchFamily="18" charset="0"/>
              </a:rPr>
              <a:t> </a:t>
            </a:r>
            <a:r>
              <a:rPr lang="tr-TR" sz="1900" dirty="0">
                <a:effectLst/>
                <a:latin typeface="Calibri GÖVDE"/>
                <a:ea typeface="Cambria" panose="02040503050406030204" pitchFamily="18" charset="0"/>
                <a:cs typeface="Cambria" panose="02040503050406030204" pitchFamily="18" charset="0"/>
              </a:rPr>
              <a:t>mücadele</a:t>
            </a:r>
            <a:r>
              <a:rPr lang="tr-TR" sz="1900" spc="45" dirty="0">
                <a:effectLst/>
                <a:latin typeface="Calibri GÖVDE"/>
                <a:ea typeface="Cambria" panose="02040503050406030204" pitchFamily="18" charset="0"/>
                <a:cs typeface="Cambria" panose="02040503050406030204" pitchFamily="18" charset="0"/>
              </a:rPr>
              <a:t> </a:t>
            </a:r>
            <a:r>
              <a:rPr lang="tr-TR" sz="1900" dirty="0">
                <a:effectLst/>
                <a:latin typeface="Calibri GÖVDE"/>
                <a:ea typeface="Cambria" panose="02040503050406030204" pitchFamily="18" charset="0"/>
                <a:cs typeface="Cambria" panose="02040503050406030204" pitchFamily="18" charset="0"/>
              </a:rPr>
              <a:t>et</a:t>
            </a:r>
          </a:p>
          <a:p>
            <a:pPr marL="0" lvl="0" indent="0">
              <a:spcBef>
                <a:spcPts val="25"/>
              </a:spcBef>
              <a:buSzPts val="900"/>
              <a:buNone/>
              <a:tabLst>
                <a:tab pos="207645" algn="l"/>
              </a:tabLst>
            </a:pPr>
            <a:endParaRPr lang="tr-TR" sz="1900" dirty="0">
              <a:effectLst/>
              <a:latin typeface="Calibri GÖVDE"/>
              <a:ea typeface="Cambria" panose="02040503050406030204" pitchFamily="18" charset="0"/>
              <a:cs typeface="Cambria" panose="02040503050406030204" pitchFamily="18" charset="0"/>
            </a:endParaRPr>
          </a:p>
          <a:p>
            <a:pPr marL="342900" lvl="0" indent="-342900">
              <a:spcBef>
                <a:spcPts val="25"/>
              </a:spcBef>
              <a:buSzPts val="900"/>
              <a:buFont typeface="Cambria" panose="02040503050406030204" pitchFamily="18" charset="0"/>
              <a:buChar char="•"/>
              <a:tabLst>
                <a:tab pos="207645" algn="l"/>
              </a:tabLst>
            </a:pPr>
            <a:r>
              <a:rPr lang="tr-TR" sz="1900" dirty="0">
                <a:effectLst/>
                <a:latin typeface="Calibri GÖVDE"/>
                <a:ea typeface="Cambria" panose="02040503050406030204" pitchFamily="18" charset="0"/>
                <a:cs typeface="Cambria" panose="02040503050406030204" pitchFamily="18" charset="0"/>
              </a:rPr>
              <a:t>Girişimci</a:t>
            </a:r>
            <a:r>
              <a:rPr lang="tr-TR" sz="1900" spc="-45" dirty="0">
                <a:effectLst/>
                <a:latin typeface="Calibri GÖVDE"/>
                <a:ea typeface="Cambria" panose="02040503050406030204" pitchFamily="18" charset="0"/>
                <a:cs typeface="Cambria" panose="02040503050406030204" pitchFamily="18" charset="0"/>
              </a:rPr>
              <a:t> </a:t>
            </a:r>
            <a:r>
              <a:rPr lang="tr-TR" sz="1900" dirty="0">
                <a:effectLst/>
                <a:latin typeface="Calibri GÖVDE"/>
                <a:ea typeface="Cambria" panose="02040503050406030204" pitchFamily="18" charset="0"/>
                <a:cs typeface="Cambria" panose="02040503050406030204" pitchFamily="18" charset="0"/>
              </a:rPr>
              <a:t>ol</a:t>
            </a:r>
          </a:p>
          <a:p>
            <a:pPr marL="0" lvl="0" indent="0">
              <a:spcBef>
                <a:spcPts val="25"/>
              </a:spcBef>
              <a:buSzPts val="900"/>
              <a:buNone/>
              <a:tabLst>
                <a:tab pos="207645" algn="l"/>
              </a:tabLst>
            </a:pPr>
            <a:endParaRPr lang="tr-TR" sz="1900" dirty="0">
              <a:effectLst/>
              <a:latin typeface="Calibri GÖVDE"/>
              <a:ea typeface="Cambria" panose="02040503050406030204" pitchFamily="18" charset="0"/>
              <a:cs typeface="Cambria" panose="02040503050406030204" pitchFamily="18" charset="0"/>
            </a:endParaRPr>
          </a:p>
          <a:p>
            <a:pPr marL="342900" lvl="0" indent="-342900">
              <a:spcBef>
                <a:spcPts val="25"/>
              </a:spcBef>
              <a:buSzPts val="900"/>
              <a:buFont typeface="Cambria" panose="02040503050406030204" pitchFamily="18" charset="0"/>
              <a:buChar char="•"/>
              <a:tabLst>
                <a:tab pos="207645" algn="l"/>
              </a:tabLst>
            </a:pPr>
            <a:r>
              <a:rPr lang="tr-TR" sz="1900" dirty="0">
                <a:effectLst/>
                <a:latin typeface="Calibri GÖVDE"/>
                <a:ea typeface="Cambria" panose="02040503050406030204" pitchFamily="18" charset="0"/>
                <a:cs typeface="Cambria" panose="02040503050406030204" pitchFamily="18" charset="0"/>
              </a:rPr>
              <a:t>Fikrin</a:t>
            </a:r>
            <a:r>
              <a:rPr lang="tr-TR" sz="1900" spc="10" dirty="0">
                <a:effectLst/>
                <a:latin typeface="Calibri GÖVDE"/>
                <a:ea typeface="Cambria" panose="02040503050406030204" pitchFamily="18" charset="0"/>
                <a:cs typeface="Cambria" panose="02040503050406030204" pitchFamily="18" charset="0"/>
              </a:rPr>
              <a:t> </a:t>
            </a:r>
            <a:r>
              <a:rPr lang="tr-TR" sz="1900" dirty="0">
                <a:effectLst/>
                <a:latin typeface="Calibri GÖVDE"/>
                <a:ea typeface="Cambria" panose="02040503050406030204" pitchFamily="18" charset="0"/>
                <a:cs typeface="Cambria" panose="02040503050406030204" pitchFamily="18" charset="0"/>
              </a:rPr>
              <a:t>Gerçekleştirilmesi</a:t>
            </a:r>
            <a:r>
              <a:rPr lang="tr-TR" sz="1900" spc="15" dirty="0">
                <a:effectLst/>
                <a:latin typeface="Calibri GÖVDE"/>
                <a:ea typeface="Cambria" panose="02040503050406030204" pitchFamily="18" charset="0"/>
                <a:cs typeface="Cambria" panose="02040503050406030204" pitchFamily="18" charset="0"/>
              </a:rPr>
              <a:t> </a:t>
            </a:r>
            <a:r>
              <a:rPr lang="tr-TR" sz="1900" dirty="0">
                <a:effectLst/>
                <a:latin typeface="Calibri GÖVDE"/>
                <a:ea typeface="Cambria" panose="02040503050406030204" pitchFamily="18" charset="0"/>
                <a:cs typeface="Cambria" panose="02040503050406030204" pitchFamily="18" charset="0"/>
              </a:rPr>
              <a:t>için</a:t>
            </a:r>
            <a:r>
              <a:rPr lang="tr-TR" sz="1900" spc="-5" dirty="0">
                <a:effectLst/>
                <a:latin typeface="Calibri GÖVDE"/>
                <a:ea typeface="Cambria" panose="02040503050406030204" pitchFamily="18" charset="0"/>
                <a:cs typeface="Cambria" panose="02040503050406030204" pitchFamily="18" charset="0"/>
              </a:rPr>
              <a:t> </a:t>
            </a:r>
            <a:r>
              <a:rPr lang="tr-TR" sz="1900" dirty="0">
                <a:effectLst/>
                <a:latin typeface="Calibri GÖVDE"/>
                <a:ea typeface="Cambria" panose="02040503050406030204" pitchFamily="18" charset="0"/>
                <a:cs typeface="Cambria" panose="02040503050406030204" pitchFamily="18" charset="0"/>
              </a:rPr>
              <a:t>onu</a:t>
            </a:r>
            <a:r>
              <a:rPr lang="tr-TR" sz="1900" spc="15" dirty="0">
                <a:effectLst/>
                <a:latin typeface="Calibri GÖVDE"/>
                <a:ea typeface="Cambria" panose="02040503050406030204" pitchFamily="18" charset="0"/>
                <a:cs typeface="Cambria" panose="02040503050406030204" pitchFamily="18" charset="0"/>
              </a:rPr>
              <a:t> </a:t>
            </a:r>
            <a:r>
              <a:rPr lang="tr-TR" sz="1900" dirty="0">
                <a:effectLst/>
                <a:latin typeface="Calibri GÖVDE"/>
                <a:ea typeface="Cambria" panose="02040503050406030204" pitchFamily="18" charset="0"/>
                <a:cs typeface="Cambria" panose="02040503050406030204" pitchFamily="18" charset="0"/>
              </a:rPr>
              <a:t>sahiplen</a:t>
            </a:r>
          </a:p>
          <a:p>
            <a:pPr marL="0" lvl="0" indent="0">
              <a:spcBef>
                <a:spcPts val="25"/>
              </a:spcBef>
              <a:buSzPts val="900"/>
              <a:buNone/>
              <a:tabLst>
                <a:tab pos="207645" algn="l"/>
              </a:tabLst>
            </a:pPr>
            <a:endParaRPr lang="tr-TR" sz="1900" dirty="0">
              <a:effectLst/>
              <a:latin typeface="Calibri GÖVDE"/>
              <a:ea typeface="Cambria" panose="02040503050406030204" pitchFamily="18" charset="0"/>
              <a:cs typeface="Cambria" panose="02040503050406030204" pitchFamily="18" charset="0"/>
            </a:endParaRPr>
          </a:p>
          <a:p>
            <a:pPr marL="342900" lvl="0" indent="-342900">
              <a:spcBef>
                <a:spcPts val="25"/>
              </a:spcBef>
              <a:buSzPts val="900"/>
              <a:buFont typeface="Cambria" panose="02040503050406030204" pitchFamily="18" charset="0"/>
              <a:buChar char="•"/>
              <a:tabLst>
                <a:tab pos="207645" algn="l"/>
              </a:tabLst>
            </a:pPr>
            <a:r>
              <a:rPr lang="tr-TR" sz="1900" dirty="0">
                <a:effectLst/>
                <a:latin typeface="Calibri GÖVDE"/>
                <a:ea typeface="Cambria" panose="02040503050406030204" pitchFamily="18" charset="0"/>
                <a:cs typeface="Cambria" panose="02040503050406030204" pitchFamily="18" charset="0"/>
              </a:rPr>
              <a:t>Diğerleriyle</a:t>
            </a:r>
            <a:r>
              <a:rPr lang="tr-TR" sz="1900" spc="-10" dirty="0">
                <a:effectLst/>
                <a:latin typeface="Calibri GÖVDE"/>
                <a:ea typeface="Cambria" panose="02040503050406030204" pitchFamily="18" charset="0"/>
                <a:cs typeface="Cambria" panose="02040503050406030204" pitchFamily="18" charset="0"/>
              </a:rPr>
              <a:t> </a:t>
            </a:r>
            <a:r>
              <a:rPr lang="tr-TR" sz="1900" dirty="0">
                <a:effectLst/>
                <a:latin typeface="Calibri GÖVDE"/>
                <a:ea typeface="Cambria" panose="02040503050406030204" pitchFamily="18" charset="0"/>
                <a:cs typeface="Cambria" panose="02040503050406030204" pitchFamily="18" charset="0"/>
              </a:rPr>
              <a:t>fikir</a:t>
            </a:r>
            <a:r>
              <a:rPr lang="tr-TR" sz="1900" spc="-15" dirty="0">
                <a:effectLst/>
                <a:latin typeface="Calibri GÖVDE"/>
                <a:ea typeface="Cambria" panose="02040503050406030204" pitchFamily="18" charset="0"/>
                <a:cs typeface="Cambria" panose="02040503050406030204" pitchFamily="18" charset="0"/>
              </a:rPr>
              <a:t> </a:t>
            </a:r>
            <a:r>
              <a:rPr lang="tr-TR" sz="1900" dirty="0">
                <a:effectLst/>
                <a:latin typeface="Calibri GÖVDE"/>
                <a:ea typeface="Cambria" panose="02040503050406030204" pitchFamily="18" charset="0"/>
                <a:cs typeface="Cambria" panose="02040503050406030204" pitchFamily="18" charset="0"/>
              </a:rPr>
              <a:t>alışverişi</a:t>
            </a:r>
            <a:r>
              <a:rPr lang="tr-TR" sz="1900" spc="-5" dirty="0">
                <a:effectLst/>
                <a:latin typeface="Calibri GÖVDE"/>
                <a:ea typeface="Cambria" panose="02040503050406030204" pitchFamily="18" charset="0"/>
                <a:cs typeface="Cambria" panose="02040503050406030204" pitchFamily="18" charset="0"/>
              </a:rPr>
              <a:t> </a:t>
            </a:r>
            <a:r>
              <a:rPr lang="tr-TR" sz="1900" dirty="0">
                <a:effectLst/>
                <a:latin typeface="Calibri GÖVDE"/>
                <a:ea typeface="Cambria" panose="02040503050406030204" pitchFamily="18" charset="0"/>
                <a:cs typeface="Cambria" panose="02040503050406030204" pitchFamily="18" charset="0"/>
              </a:rPr>
              <a:t>yap</a:t>
            </a:r>
          </a:p>
          <a:p>
            <a:pPr marL="0" lvl="0" indent="0">
              <a:spcBef>
                <a:spcPts val="25"/>
              </a:spcBef>
              <a:buSzPts val="900"/>
              <a:buNone/>
              <a:tabLst>
                <a:tab pos="207645" algn="l"/>
              </a:tabLst>
            </a:pPr>
            <a:endParaRPr lang="tr-TR" sz="1900" dirty="0">
              <a:effectLst/>
              <a:latin typeface="Calibri GÖVDE"/>
              <a:ea typeface="Cambria" panose="02040503050406030204" pitchFamily="18" charset="0"/>
              <a:cs typeface="Cambria" panose="02040503050406030204" pitchFamily="18" charset="0"/>
            </a:endParaRPr>
          </a:p>
          <a:p>
            <a:pPr marL="342900" lvl="0" indent="-342900">
              <a:spcBef>
                <a:spcPts val="25"/>
              </a:spcBef>
              <a:buSzPts val="900"/>
              <a:buFont typeface="Cambria" panose="02040503050406030204" pitchFamily="18" charset="0"/>
              <a:buChar char="•"/>
              <a:tabLst>
                <a:tab pos="207645" algn="l"/>
              </a:tabLst>
            </a:pPr>
            <a:r>
              <a:rPr lang="tr-TR" sz="1900" spc="-5" dirty="0">
                <a:effectLst/>
                <a:latin typeface="Calibri GÖVDE"/>
                <a:ea typeface="Cambria" panose="02040503050406030204" pitchFamily="18" charset="0"/>
                <a:cs typeface="Cambria" panose="02040503050406030204" pitchFamily="18" charset="0"/>
              </a:rPr>
              <a:t>Performansını</a:t>
            </a:r>
            <a:r>
              <a:rPr lang="tr-TR" sz="1900" spc="-20" dirty="0">
                <a:effectLst/>
                <a:latin typeface="Calibri GÖVDE"/>
                <a:ea typeface="Cambria" panose="02040503050406030204" pitchFamily="18" charset="0"/>
                <a:cs typeface="Cambria" panose="02040503050406030204" pitchFamily="18" charset="0"/>
              </a:rPr>
              <a:t> </a:t>
            </a:r>
            <a:r>
              <a:rPr lang="tr-TR" sz="1900" spc="-5" dirty="0">
                <a:effectLst/>
                <a:latin typeface="Calibri GÖVDE"/>
                <a:ea typeface="Cambria" panose="02040503050406030204" pitchFamily="18" charset="0"/>
                <a:cs typeface="Cambria" panose="02040503050406030204" pitchFamily="18" charset="0"/>
              </a:rPr>
              <a:t>geliştirecek</a:t>
            </a:r>
            <a:r>
              <a:rPr lang="tr-TR" sz="1900" spc="-15" dirty="0">
                <a:effectLst/>
                <a:latin typeface="Calibri GÖVDE"/>
                <a:ea typeface="Cambria" panose="02040503050406030204" pitchFamily="18" charset="0"/>
                <a:cs typeface="Cambria" panose="02040503050406030204" pitchFamily="18" charset="0"/>
              </a:rPr>
              <a:t> </a:t>
            </a:r>
            <a:r>
              <a:rPr lang="tr-TR" sz="1900" spc="-5" dirty="0">
                <a:effectLst/>
                <a:latin typeface="Calibri GÖVDE"/>
                <a:ea typeface="Cambria" panose="02040503050406030204" pitchFamily="18" charset="0"/>
                <a:cs typeface="Cambria" panose="02040503050406030204" pitchFamily="18" charset="0"/>
              </a:rPr>
              <a:t>fikirlere</a:t>
            </a:r>
            <a:r>
              <a:rPr lang="tr-TR" sz="1900" spc="-35" dirty="0">
                <a:effectLst/>
                <a:latin typeface="Calibri GÖVDE"/>
                <a:ea typeface="Cambria" panose="02040503050406030204" pitchFamily="18" charset="0"/>
                <a:cs typeface="Cambria" panose="02040503050406030204" pitchFamily="18" charset="0"/>
              </a:rPr>
              <a:t> </a:t>
            </a:r>
            <a:r>
              <a:rPr lang="tr-TR" sz="1900" dirty="0">
                <a:effectLst/>
                <a:latin typeface="Calibri GÖVDE"/>
                <a:ea typeface="Cambria" panose="02040503050406030204" pitchFamily="18" charset="0"/>
                <a:cs typeface="Cambria" panose="02040503050406030204" pitchFamily="18" charset="0"/>
              </a:rPr>
              <a:t>odaklan</a:t>
            </a:r>
          </a:p>
          <a:p>
            <a:pPr marL="0" lvl="0" indent="0">
              <a:spcBef>
                <a:spcPts val="25"/>
              </a:spcBef>
              <a:buSzPts val="900"/>
              <a:buNone/>
              <a:tabLst>
                <a:tab pos="207645" algn="l"/>
              </a:tabLst>
            </a:pPr>
            <a:endParaRPr lang="tr-TR" sz="1900" dirty="0">
              <a:effectLst/>
              <a:latin typeface="Calibri GÖVDE"/>
              <a:ea typeface="Cambria" panose="02040503050406030204" pitchFamily="18" charset="0"/>
              <a:cs typeface="Cambria" panose="02040503050406030204" pitchFamily="18" charset="0"/>
            </a:endParaRPr>
          </a:p>
          <a:p>
            <a:pPr marL="342900" lvl="0" indent="-342900">
              <a:spcBef>
                <a:spcPts val="25"/>
              </a:spcBef>
              <a:buSzPts val="900"/>
              <a:buFont typeface="Cambria" panose="02040503050406030204" pitchFamily="18" charset="0"/>
              <a:buChar char="•"/>
              <a:tabLst>
                <a:tab pos="207645" algn="l"/>
              </a:tabLst>
            </a:pPr>
            <a:r>
              <a:rPr lang="tr-TR" sz="1900" dirty="0">
                <a:effectLst/>
                <a:latin typeface="Calibri GÖVDE"/>
                <a:ea typeface="Cambria" panose="02040503050406030204" pitchFamily="18" charset="0"/>
                <a:cs typeface="Cambria" panose="02040503050406030204" pitchFamily="18" charset="0"/>
              </a:rPr>
              <a:t>Büyük</a:t>
            </a:r>
            <a:r>
              <a:rPr lang="tr-TR" sz="1900" spc="15" dirty="0">
                <a:effectLst/>
                <a:latin typeface="Calibri GÖVDE"/>
                <a:ea typeface="Cambria" panose="02040503050406030204" pitchFamily="18" charset="0"/>
                <a:cs typeface="Cambria" panose="02040503050406030204" pitchFamily="18" charset="0"/>
              </a:rPr>
              <a:t> </a:t>
            </a:r>
            <a:r>
              <a:rPr lang="tr-TR" sz="1900" dirty="0">
                <a:effectLst/>
                <a:latin typeface="Calibri GÖVDE"/>
                <a:ea typeface="Cambria" panose="02040503050406030204" pitchFamily="18" charset="0"/>
                <a:cs typeface="Cambria" panose="02040503050406030204" pitchFamily="18" charset="0"/>
              </a:rPr>
              <a:t>yeni</a:t>
            </a:r>
            <a:r>
              <a:rPr lang="tr-TR" sz="1900" spc="15" dirty="0">
                <a:effectLst/>
                <a:latin typeface="Calibri GÖVDE"/>
                <a:ea typeface="Cambria" panose="02040503050406030204" pitchFamily="18" charset="0"/>
                <a:cs typeface="Cambria" panose="02040503050406030204" pitchFamily="18" charset="0"/>
              </a:rPr>
              <a:t> </a:t>
            </a:r>
            <a:r>
              <a:rPr lang="tr-TR" sz="1900" dirty="0">
                <a:effectLst/>
                <a:latin typeface="Calibri GÖVDE"/>
                <a:ea typeface="Cambria" panose="02040503050406030204" pitchFamily="18" charset="0"/>
                <a:cs typeface="Cambria" panose="02040503050406030204" pitchFamily="18" charset="0"/>
              </a:rPr>
              <a:t>fikirleri ödüllendir</a:t>
            </a:r>
            <a:r>
              <a:rPr lang="tr-TR" sz="1900" spc="-5" dirty="0">
                <a:effectLst/>
                <a:latin typeface="Calibri GÖVDE"/>
                <a:ea typeface="Cambria" panose="02040503050406030204" pitchFamily="18" charset="0"/>
                <a:cs typeface="Cambria" panose="02040503050406030204" pitchFamily="18" charset="0"/>
              </a:rPr>
              <a:t> </a:t>
            </a:r>
            <a:r>
              <a:rPr lang="tr-TR" sz="1900" dirty="0">
                <a:effectLst/>
                <a:latin typeface="Calibri GÖVDE"/>
                <a:ea typeface="Cambria" panose="02040503050406030204" pitchFamily="18" charset="0"/>
                <a:cs typeface="Cambria" panose="02040503050406030204" pitchFamily="18" charset="0"/>
              </a:rPr>
              <a:t>ve</a:t>
            </a:r>
            <a:r>
              <a:rPr lang="tr-TR" sz="1900" spc="20" dirty="0">
                <a:effectLst/>
                <a:latin typeface="Calibri GÖVDE"/>
                <a:ea typeface="Cambria" panose="02040503050406030204" pitchFamily="18" charset="0"/>
                <a:cs typeface="Cambria" panose="02040503050406030204" pitchFamily="18" charset="0"/>
              </a:rPr>
              <a:t> </a:t>
            </a:r>
            <a:r>
              <a:rPr lang="tr-TR" sz="1900" dirty="0">
                <a:effectLst/>
                <a:latin typeface="Calibri GÖVDE"/>
                <a:ea typeface="Cambria" panose="02040503050406030204" pitchFamily="18" charset="0"/>
                <a:cs typeface="Cambria" panose="02040503050406030204" pitchFamily="18" charset="0"/>
              </a:rPr>
              <a:t>açıkça</a:t>
            </a:r>
            <a:r>
              <a:rPr lang="tr-TR" sz="1900" spc="15" dirty="0">
                <a:effectLst/>
                <a:latin typeface="Calibri GÖVDE"/>
                <a:ea typeface="Cambria" panose="02040503050406030204" pitchFamily="18" charset="0"/>
                <a:cs typeface="Cambria" panose="02040503050406030204" pitchFamily="18" charset="0"/>
              </a:rPr>
              <a:t> </a:t>
            </a:r>
            <a:r>
              <a:rPr lang="tr-TR" sz="1900" dirty="0">
                <a:effectLst/>
                <a:latin typeface="Calibri GÖVDE"/>
                <a:ea typeface="Cambria" panose="02040503050406030204" pitchFamily="18" charset="0"/>
                <a:cs typeface="Cambria" panose="02040503050406030204" pitchFamily="18" charset="0"/>
              </a:rPr>
              <a:t>destekle</a:t>
            </a:r>
          </a:p>
          <a:p>
            <a:pPr marL="0" indent="0">
              <a:buNone/>
            </a:pPr>
            <a:endParaRPr lang="tr-TR" dirty="0"/>
          </a:p>
        </p:txBody>
      </p:sp>
      <p:sp>
        <p:nvSpPr>
          <p:cNvPr id="78" name="Metin Yer Tutucusu 77">
            <a:extLst>
              <a:ext uri="{FF2B5EF4-FFF2-40B4-BE49-F238E27FC236}">
                <a16:creationId xmlns:a16="http://schemas.microsoft.com/office/drawing/2014/main" id="{1589AC71-DBF1-30F5-0C60-D3C9FD69C7F8}"/>
              </a:ext>
            </a:extLst>
          </p:cNvPr>
          <p:cNvSpPr>
            <a:spLocks noGrp="1"/>
          </p:cNvSpPr>
          <p:nvPr>
            <p:ph type="body" idx="1"/>
          </p:nvPr>
        </p:nvSpPr>
        <p:spPr>
          <a:xfrm>
            <a:off x="891302" y="1169291"/>
            <a:ext cx="5157787" cy="823912"/>
          </a:xfrm>
        </p:spPr>
        <p:txBody>
          <a:bodyPr/>
          <a:lstStyle/>
          <a:p>
            <a:r>
              <a:rPr lang="tr-TR" dirty="0">
                <a:solidFill>
                  <a:schemeClr val="accent2">
                    <a:lumMod val="75000"/>
                  </a:schemeClr>
                </a:solidFill>
              </a:rPr>
              <a:t>GİRİŞİMCİ PERFORMANS</a:t>
            </a:r>
          </a:p>
        </p:txBody>
      </p:sp>
      <p:pic>
        <p:nvPicPr>
          <p:cNvPr id="5" name="İçerik Yer Tutucusu 4">
            <a:extLst>
              <a:ext uri="{FF2B5EF4-FFF2-40B4-BE49-F238E27FC236}">
                <a16:creationId xmlns:a16="http://schemas.microsoft.com/office/drawing/2014/main" id="{DA62C614-3181-F471-C65D-EC4A19DF8533}"/>
              </a:ext>
            </a:extLst>
          </p:cNvPr>
          <p:cNvPicPr>
            <a:picLocks noGrp="1" noChangeAspect="1"/>
          </p:cNvPicPr>
          <p:nvPr>
            <p:ph sz="quarter" idx="4"/>
          </p:nvPr>
        </p:nvPicPr>
        <p:blipFill rotWithShape="1">
          <a:blip r:embed="rId23">
            <a:extLst>
              <a:ext uri="{28A0092B-C50C-407E-A947-70E740481C1C}">
                <a14:useLocalDpi xmlns:a14="http://schemas.microsoft.com/office/drawing/2010/main" val="0"/>
              </a:ext>
            </a:extLst>
          </a:blip>
          <a:srcRect l="8992" r="8071"/>
          <a:stretch/>
        </p:blipFill>
        <p:spPr>
          <a:xfrm>
            <a:off x="6551747" y="1869104"/>
            <a:ext cx="4800465" cy="3734215"/>
          </a:xfrm>
          <a:prstGeom prst="rect">
            <a:avLst/>
          </a:prstGeom>
          <a:ln>
            <a:noFill/>
          </a:ln>
          <a:effectLst>
            <a:softEdge rad="112500"/>
          </a:effectLst>
        </p:spPr>
      </p:pic>
    </p:spTree>
    <p:extLst>
      <p:ext uri="{BB962C8B-B14F-4D97-AF65-F5344CB8AC3E}">
        <p14:creationId xmlns:p14="http://schemas.microsoft.com/office/powerpoint/2010/main" val="1240006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p:txBody>
          <a:bodyPr/>
          <a:lstStyle/>
          <a:p>
            <a:r>
              <a:rPr lang="tr-TR" b="1" dirty="0">
                <a:solidFill>
                  <a:schemeClr val="accent2">
                    <a:lumMod val="75000"/>
                  </a:schemeClr>
                </a:solidFill>
                <a:latin typeface="Calibri GÖVDE"/>
              </a:rPr>
              <a:t>Daima Hatırlayın </a:t>
            </a:r>
            <a:r>
              <a:rPr lang="tr-TR" b="1" dirty="0">
                <a:solidFill>
                  <a:schemeClr val="accent2">
                    <a:lumMod val="75000"/>
                  </a:schemeClr>
                </a:solidFill>
                <a:latin typeface="Calibri GÖVDE"/>
                <a:sym typeface="Wingdings" panose="05000000000000000000" pitchFamily="2" charset="2"/>
              </a:rPr>
              <a:t></a:t>
            </a:r>
            <a:r>
              <a:rPr lang="tr-TR" b="1" dirty="0">
                <a:solidFill>
                  <a:schemeClr val="accent2">
                    <a:lumMod val="75000"/>
                  </a:schemeClr>
                </a:solidFill>
                <a:latin typeface="Calibri GÖVDE"/>
              </a:rPr>
              <a:t> </a:t>
            </a:r>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838182" y="1253232"/>
            <a:ext cx="3940277" cy="4351338"/>
          </a:xfrm>
        </p:spPr>
        <p:txBody>
          <a:bodyPr/>
          <a:lstStyle/>
          <a:p>
            <a:pPr marL="0" indent="0" algn="just">
              <a:buNone/>
            </a:pPr>
            <a:r>
              <a:rPr lang="en-US" sz="1800" dirty="0">
                <a:effectLst/>
                <a:latin typeface="Calibri" panose="020F0502020204030204" pitchFamily="34" charset="0"/>
                <a:ea typeface="Times New Roman" panose="02020603050405020304" pitchFamily="18" charset="0"/>
              </a:rPr>
              <a:t> </a:t>
            </a:r>
            <a:endParaRPr lang="tr-TR" sz="1800" dirty="0">
              <a:effectLst/>
              <a:latin typeface="Times New Roman" panose="02020603050405020304" pitchFamily="18" charset="0"/>
              <a:ea typeface="Times New Roman" panose="02020603050405020304" pitchFamily="18" charset="0"/>
            </a:endParaRPr>
          </a:p>
          <a:p>
            <a:pPr marL="0" indent="0" algn="just">
              <a:buNone/>
            </a:pPr>
            <a:r>
              <a:rPr lang="en-US" sz="1800" dirty="0">
                <a:effectLst/>
                <a:latin typeface="Calibri" panose="020F0502020204030204" pitchFamily="34" charset="0"/>
                <a:ea typeface="Times New Roman" panose="02020603050405020304" pitchFamily="18" charset="0"/>
              </a:rPr>
              <a:t> </a:t>
            </a:r>
            <a:endParaRPr lang="tr-TR" sz="1800" dirty="0">
              <a:effectLst/>
              <a:latin typeface="Times New Roman" panose="02020603050405020304" pitchFamily="18" charset="0"/>
              <a:ea typeface="Times New Roman" panose="02020603050405020304" pitchFamily="18" charset="0"/>
            </a:endParaRPr>
          </a:p>
          <a:p>
            <a:pPr algn="just">
              <a:buFont typeface="Wingdings" panose="05000000000000000000" pitchFamily="2" charset="2"/>
              <a:buChar char="ü"/>
            </a:pPr>
            <a:r>
              <a:rPr lang="en-US" sz="1600" dirty="0">
                <a:effectLst/>
                <a:latin typeface="Calibri GÖVDE"/>
                <a:ea typeface="Times New Roman" panose="02020603050405020304" pitchFamily="18" charset="0"/>
              </a:rPr>
              <a:t>Gülümsemeyi</a:t>
            </a:r>
            <a:endParaRPr lang="tr-TR" sz="1600" dirty="0">
              <a:effectLst/>
              <a:latin typeface="Calibri GÖVDE"/>
              <a:ea typeface="Times New Roman" panose="02020603050405020304" pitchFamily="18" charset="0"/>
            </a:endParaRPr>
          </a:p>
          <a:p>
            <a:pPr algn="just">
              <a:buFont typeface="Wingdings" panose="05000000000000000000" pitchFamily="2" charset="2"/>
              <a:buChar char="ü"/>
            </a:pPr>
            <a:r>
              <a:rPr lang="en-US" sz="1600" dirty="0">
                <a:effectLst/>
                <a:latin typeface="Calibri GÖVDE"/>
                <a:ea typeface="Times New Roman" panose="02020603050405020304" pitchFamily="18" charset="0"/>
              </a:rPr>
              <a:t> Katılımcı olmayı	</a:t>
            </a:r>
            <a:endParaRPr lang="tr-TR" sz="1600" dirty="0">
              <a:latin typeface="Calibri GÖVDE"/>
              <a:ea typeface="Times New Roman" panose="02020603050405020304" pitchFamily="18" charset="0"/>
            </a:endParaRPr>
          </a:p>
          <a:p>
            <a:pPr algn="just">
              <a:buFont typeface="Wingdings" panose="05000000000000000000" pitchFamily="2" charset="2"/>
              <a:buChar char="ü"/>
            </a:pPr>
            <a:r>
              <a:rPr lang="en-US" sz="1600" dirty="0">
                <a:effectLst/>
                <a:latin typeface="Calibri GÖVDE"/>
                <a:ea typeface="Times New Roman" panose="02020603050405020304" pitchFamily="18" charset="0"/>
              </a:rPr>
              <a:t>Kibar olmayı</a:t>
            </a:r>
            <a:endParaRPr lang="tr-TR" sz="1600" dirty="0">
              <a:latin typeface="Calibri GÖVDE"/>
              <a:ea typeface="Times New Roman" panose="02020603050405020304" pitchFamily="18" charset="0"/>
            </a:endParaRPr>
          </a:p>
          <a:p>
            <a:pPr algn="just">
              <a:buFont typeface="Wingdings" panose="05000000000000000000" pitchFamily="2" charset="2"/>
              <a:buChar char="ü"/>
            </a:pPr>
            <a:r>
              <a:rPr lang="en-US" sz="1600" dirty="0">
                <a:effectLst/>
                <a:latin typeface="Calibri GÖVDE"/>
                <a:ea typeface="Times New Roman" panose="02020603050405020304" pitchFamily="18" charset="0"/>
              </a:rPr>
              <a:t>Güvenilir olmayı</a:t>
            </a:r>
            <a:endParaRPr lang="tr-TR" sz="1600" dirty="0">
              <a:effectLst/>
              <a:latin typeface="Calibri GÖVDE"/>
              <a:ea typeface="Times New Roman" panose="02020603050405020304" pitchFamily="18" charset="0"/>
            </a:endParaRPr>
          </a:p>
          <a:p>
            <a:pPr algn="just">
              <a:buFont typeface="Wingdings" panose="05000000000000000000" pitchFamily="2" charset="2"/>
              <a:buChar char="ü"/>
            </a:pPr>
            <a:r>
              <a:rPr lang="en-US" sz="1600" dirty="0">
                <a:effectLst/>
                <a:latin typeface="Calibri GÖVDE"/>
                <a:ea typeface="Times New Roman" panose="02020603050405020304" pitchFamily="18" charset="0"/>
              </a:rPr>
              <a:t>Dakik olmayı</a:t>
            </a:r>
            <a:endParaRPr lang="tr-TR" sz="1600" dirty="0">
              <a:effectLst/>
              <a:latin typeface="Calibri GÖVDE"/>
              <a:ea typeface="Times New Roman" panose="02020603050405020304" pitchFamily="18" charset="0"/>
            </a:endParaRPr>
          </a:p>
          <a:p>
            <a:pPr algn="just">
              <a:buFont typeface="Wingdings" panose="05000000000000000000" pitchFamily="2" charset="2"/>
              <a:buChar char="ü"/>
            </a:pPr>
            <a:r>
              <a:rPr lang="en-US" sz="1600" dirty="0">
                <a:effectLst/>
                <a:latin typeface="Calibri GÖVDE"/>
                <a:ea typeface="Times New Roman" panose="02020603050405020304" pitchFamily="18" charset="0"/>
              </a:rPr>
              <a:t>Derlitoplu ve düzenli olmayı</a:t>
            </a:r>
            <a:endParaRPr lang="tr-TR" sz="1600" dirty="0">
              <a:effectLst/>
              <a:latin typeface="Calibri GÖVDE"/>
              <a:ea typeface="Times New Roman" panose="02020603050405020304" pitchFamily="18" charset="0"/>
            </a:endParaRPr>
          </a:p>
          <a:p>
            <a:pPr algn="just">
              <a:buFont typeface="Wingdings" panose="05000000000000000000" pitchFamily="2" charset="2"/>
              <a:buChar char="ü"/>
            </a:pPr>
            <a:r>
              <a:rPr lang="en-US" sz="1600" dirty="0">
                <a:effectLst/>
                <a:latin typeface="Calibri GÖVDE"/>
                <a:ea typeface="Times New Roman" panose="02020603050405020304" pitchFamily="18" charset="0"/>
              </a:rPr>
              <a:t>Sorumlu olmayı</a:t>
            </a:r>
            <a:endParaRPr lang="tr-TR" sz="1600" dirty="0">
              <a:effectLst/>
              <a:latin typeface="Calibri GÖVDE"/>
              <a:ea typeface="Times New Roman" panose="02020603050405020304" pitchFamily="18" charset="0"/>
            </a:endParaRPr>
          </a:p>
          <a:p>
            <a:pPr marL="0" indent="0">
              <a:buNone/>
            </a:pPr>
            <a:endParaRPr lang="tr-TR" dirty="0"/>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0FDA304E-3B8B-7D89-55BB-C4246AA5B8A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751477" y="1975751"/>
            <a:ext cx="4615335" cy="2596126"/>
          </a:xfrm>
          <a:prstGeom prst="rect">
            <a:avLst/>
          </a:prstGeom>
          <a:ln>
            <a:noFill/>
          </a:ln>
          <a:effectLst>
            <a:softEdge rad="112500"/>
          </a:effectLst>
        </p:spPr>
      </p:pic>
      <p:pic>
        <p:nvPicPr>
          <p:cNvPr id="75" name="Resim 74">
            <a:extLst>
              <a:ext uri="{FF2B5EF4-FFF2-40B4-BE49-F238E27FC236}">
                <a16:creationId xmlns:a16="http://schemas.microsoft.com/office/drawing/2014/main" id="{A4E0DE56-E06E-D7C6-ACF9-3A3F5261F3C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957781" y="1738225"/>
            <a:ext cx="2613920" cy="3928022"/>
          </a:xfrm>
          <a:prstGeom prst="rect">
            <a:avLst/>
          </a:prstGeom>
          <a:ln>
            <a:noFill/>
          </a:ln>
          <a:effectLst>
            <a:softEdge rad="112500"/>
          </a:effectLst>
        </p:spPr>
      </p:pic>
    </p:spTree>
    <p:extLst>
      <p:ext uri="{BB962C8B-B14F-4D97-AF65-F5344CB8AC3E}">
        <p14:creationId xmlns:p14="http://schemas.microsoft.com/office/powerpoint/2010/main" val="3005740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1565787" y="2568133"/>
            <a:ext cx="10515600" cy="1714549"/>
          </a:xfrm>
        </p:spPr>
        <p:txBody>
          <a:bodyPr/>
          <a:lstStyle/>
          <a:p>
            <a:pPr marL="0" indent="0">
              <a:buNone/>
            </a:pPr>
            <a:r>
              <a:rPr lang="en-US" sz="8000" b="1" u="sng" dirty="0">
                <a:solidFill>
                  <a:schemeClr val="accent2">
                    <a:lumMod val="75000"/>
                  </a:schemeClr>
                </a:solidFill>
                <a:effectLst/>
                <a:latin typeface="Calibri" panose="020F0502020204030204" pitchFamily="34" charset="0"/>
                <a:ea typeface="Times New Roman" panose="02020603050405020304" pitchFamily="18" charset="0"/>
              </a:rPr>
              <a:t>OTEL İÇİ KURALLAR</a:t>
            </a:r>
            <a:endParaRPr lang="tr-TR" sz="8000" dirty="0">
              <a:solidFill>
                <a:schemeClr val="accent2">
                  <a:lumMod val="75000"/>
                </a:schemeClr>
              </a:solidFill>
              <a:effectLst/>
              <a:latin typeface="Times New Roman" panose="02020603050405020304" pitchFamily="18" charset="0"/>
              <a:ea typeface="Times New Roman" panose="02020603050405020304" pitchFamily="18" charset="0"/>
            </a:endParaRPr>
          </a:p>
          <a:p>
            <a:endParaRPr lang="tr-TR" dirty="0"/>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spTree>
    <p:extLst>
      <p:ext uri="{BB962C8B-B14F-4D97-AF65-F5344CB8AC3E}">
        <p14:creationId xmlns:p14="http://schemas.microsoft.com/office/powerpoint/2010/main" val="2510394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p:txBody>
          <a:bodyPr/>
          <a:lstStyle/>
          <a:p>
            <a:r>
              <a:rPr lang="tr-TR" b="1" dirty="0">
                <a:solidFill>
                  <a:schemeClr val="accent2">
                    <a:lumMod val="75000"/>
                  </a:schemeClr>
                </a:solidFill>
                <a:latin typeface="Calibri GÖVDE"/>
              </a:rPr>
              <a:t>ÇALIŞMA ESNASINDA;</a:t>
            </a:r>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752263" y="1806590"/>
            <a:ext cx="6812624" cy="4309076"/>
          </a:xfrm>
        </p:spPr>
        <p:txBody>
          <a:bodyPr>
            <a:normAutofit fontScale="40000" lnSpcReduction="20000"/>
          </a:bodyPr>
          <a:lstStyle/>
          <a:p>
            <a:pPr marL="0" indent="0">
              <a:buNone/>
            </a:pPr>
            <a:endParaRPr lang="tr-TR" sz="4000" dirty="0">
              <a:latin typeface="Calibri GÖVDE"/>
            </a:endParaRPr>
          </a:p>
          <a:p>
            <a:r>
              <a:rPr lang="tr-TR" sz="4000" dirty="0">
                <a:latin typeface="Calibri GÖVDE"/>
              </a:rPr>
              <a:t>Çalışanlar daha önceden belirlenen vardiya sürelerine uymak zorundadırlar.</a:t>
            </a:r>
          </a:p>
          <a:p>
            <a:pPr marL="0" indent="0">
              <a:buNone/>
            </a:pPr>
            <a:endParaRPr lang="tr-TR" sz="4000" dirty="0">
              <a:latin typeface="Calibri GÖVDE"/>
            </a:endParaRPr>
          </a:p>
          <a:p>
            <a:r>
              <a:rPr lang="tr-TR" sz="4000" dirty="0">
                <a:latin typeface="Calibri GÖVDE"/>
              </a:rPr>
              <a:t>Çalışanlar iş başı saatlerinden en geç 15 dakika önce giriş yapmalı,</a:t>
            </a:r>
          </a:p>
          <a:p>
            <a:pPr marL="0" indent="0">
              <a:buNone/>
            </a:pPr>
            <a:r>
              <a:rPr lang="tr-TR" sz="4000" dirty="0">
                <a:latin typeface="Calibri GÖVDE"/>
              </a:rPr>
              <a:t> üniformalarını giymeli ve dış görünümlerini işe başlamadan önce dikkatli bir</a:t>
            </a:r>
          </a:p>
          <a:p>
            <a:pPr marL="0" indent="0">
              <a:buNone/>
            </a:pPr>
            <a:r>
              <a:rPr lang="tr-TR" sz="4000" dirty="0">
                <a:latin typeface="Calibri GÖVDE"/>
              </a:rPr>
              <a:t> şekilde kontrol etmelidirler.</a:t>
            </a:r>
          </a:p>
          <a:p>
            <a:pPr marL="0" indent="0">
              <a:buNone/>
            </a:pPr>
            <a:endParaRPr lang="tr-TR" sz="4000" dirty="0">
              <a:latin typeface="Calibri GÖVDE"/>
            </a:endParaRPr>
          </a:p>
          <a:p>
            <a:r>
              <a:rPr lang="tr-TR" sz="4000" dirty="0">
                <a:latin typeface="Calibri GÖVDE"/>
              </a:rPr>
              <a:t>Çalışanlar vardiya sürelerinde belirlenen zamanlarda işe başlamalı ve işi</a:t>
            </a:r>
          </a:p>
          <a:p>
            <a:pPr marL="0" indent="0">
              <a:buNone/>
            </a:pPr>
            <a:r>
              <a:rPr lang="tr-TR" sz="4000" dirty="0">
                <a:latin typeface="Calibri GÖVDE"/>
              </a:rPr>
              <a:t> bırakmalıdırlar. Eğer bunu engelleyecek bir durum varsa Departman müdürünün</a:t>
            </a:r>
          </a:p>
          <a:p>
            <a:pPr marL="0" indent="0">
              <a:buNone/>
            </a:pPr>
            <a:r>
              <a:rPr lang="tr-TR" sz="4000" dirty="0">
                <a:latin typeface="Calibri GÖVDE"/>
              </a:rPr>
              <a:t> ön onayı gerekmektedir.  </a:t>
            </a:r>
          </a:p>
          <a:p>
            <a:pPr marL="0" indent="0">
              <a:buNone/>
            </a:pPr>
            <a:r>
              <a:rPr lang="tr-TR" sz="4000" dirty="0">
                <a:latin typeface="Calibri GÖVDE"/>
              </a:rPr>
              <a:t> </a:t>
            </a:r>
          </a:p>
          <a:p>
            <a:endParaRPr lang="tr-TR" sz="900" dirty="0"/>
          </a:p>
          <a:p>
            <a:endParaRPr lang="tr-TR" sz="1100" dirty="0"/>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22293DDF-D87F-9178-580A-E29AB21C584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565553" y="2052252"/>
            <a:ext cx="3709653" cy="2473102"/>
          </a:xfrm>
          <a:prstGeom prst="rect">
            <a:avLst/>
          </a:prstGeom>
          <a:ln>
            <a:noFill/>
          </a:ln>
          <a:effectLst>
            <a:softEdge rad="112500"/>
          </a:effectLst>
        </p:spPr>
      </p:pic>
    </p:spTree>
    <p:extLst>
      <p:ext uri="{BB962C8B-B14F-4D97-AF65-F5344CB8AC3E}">
        <p14:creationId xmlns:p14="http://schemas.microsoft.com/office/powerpoint/2010/main" val="4170373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p:txBody>
          <a:bodyPr/>
          <a:lstStyle/>
          <a:p>
            <a:r>
              <a:rPr lang="tr-TR" b="1" dirty="0">
                <a:solidFill>
                  <a:schemeClr val="accent2">
                    <a:lumMod val="75000"/>
                  </a:schemeClr>
                </a:solidFill>
                <a:latin typeface="Calibri GÖVDE"/>
              </a:rPr>
              <a:t>ÇALIŞMA ESNASINDA;</a:t>
            </a:r>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756878" y="1142905"/>
            <a:ext cx="6590095" cy="4665180"/>
          </a:xfrm>
        </p:spPr>
        <p:txBody>
          <a:bodyPr>
            <a:normAutofit fontScale="25000" lnSpcReduction="20000"/>
          </a:bodyPr>
          <a:lstStyle/>
          <a:p>
            <a:pPr marL="0" indent="0">
              <a:buNone/>
            </a:pPr>
            <a:endParaRPr lang="tr-TR" sz="6400" dirty="0">
              <a:latin typeface="Calibri GÖVDE"/>
            </a:endParaRPr>
          </a:p>
          <a:p>
            <a:pPr marL="0" indent="0">
              <a:buNone/>
            </a:pPr>
            <a:r>
              <a:rPr lang="tr-TR" sz="6400" dirty="0">
                <a:latin typeface="Calibri GÖVDE"/>
              </a:rPr>
              <a:t> </a:t>
            </a:r>
          </a:p>
          <a:p>
            <a:r>
              <a:rPr lang="tr-TR" sz="6400" dirty="0">
                <a:latin typeface="Calibri GÖVDE"/>
              </a:rPr>
              <a:t>Çalışanların başka bir şirket için çalışmaları ya da, iş dışı zamanlarında part- </a:t>
            </a:r>
          </a:p>
          <a:p>
            <a:pPr marL="0" indent="0">
              <a:buNone/>
            </a:pPr>
            <a:r>
              <a:rPr lang="tr-TR" sz="6400" dirty="0">
                <a:latin typeface="Calibri GÖVDE"/>
              </a:rPr>
              <a:t>  time çalışmalarına izin verilmemektedir.</a:t>
            </a:r>
          </a:p>
          <a:p>
            <a:pPr marL="0" indent="0">
              <a:buNone/>
            </a:pPr>
            <a:endParaRPr lang="tr-TR" sz="6400" dirty="0">
              <a:latin typeface="Calibri GÖVDE"/>
            </a:endParaRPr>
          </a:p>
          <a:p>
            <a:r>
              <a:rPr lang="tr-TR" sz="6400" dirty="0">
                <a:latin typeface="Calibri GÖVDE"/>
              </a:rPr>
              <a:t>Çalışma süresi içerisinde çalışanların amaçsızca otel içinde gezinmelerine,</a:t>
            </a:r>
          </a:p>
          <a:p>
            <a:pPr marL="0" indent="0">
              <a:buNone/>
            </a:pPr>
            <a:r>
              <a:rPr lang="tr-TR" sz="6400" dirty="0">
                <a:latin typeface="Calibri GÖVDE"/>
              </a:rPr>
              <a:t> özel, kişisel işleriyle ilgilenmelerine, ziyaretçileriyle görüşmelerine,</a:t>
            </a:r>
          </a:p>
          <a:p>
            <a:pPr marL="0" indent="0">
              <a:buNone/>
            </a:pPr>
            <a:r>
              <a:rPr lang="tr-TR" sz="6400" dirty="0">
                <a:latin typeface="Calibri GÖVDE"/>
              </a:rPr>
              <a:t> müsaadesiz faaliyetlerine  izin verilmemektedir. </a:t>
            </a:r>
          </a:p>
          <a:p>
            <a:pPr marL="0" indent="0">
              <a:buNone/>
            </a:pPr>
            <a:endParaRPr lang="tr-TR" sz="6400" dirty="0">
              <a:latin typeface="Calibri GÖVDE"/>
            </a:endParaRPr>
          </a:p>
          <a:p>
            <a:r>
              <a:rPr lang="tr-TR" sz="6400" dirty="0">
                <a:latin typeface="Calibri GÖVDE"/>
              </a:rPr>
              <a:t>Çalışan üst amirinin verdiği görevi en kısa sürede yerine getirmelidir.</a:t>
            </a:r>
          </a:p>
          <a:p>
            <a:pPr marL="0" indent="0">
              <a:buNone/>
            </a:pPr>
            <a:r>
              <a:rPr lang="tr-TR" sz="6400" dirty="0">
                <a:latin typeface="Calibri GÖVDE"/>
              </a:rPr>
              <a:t> Sorular ve şikayetler Departman Müdürüne yapılmalıdır. Soru ve sorunlara</a:t>
            </a:r>
          </a:p>
          <a:p>
            <a:pPr marL="0" indent="0">
              <a:buNone/>
            </a:pPr>
            <a:r>
              <a:rPr lang="tr-TR" sz="6400" dirty="0">
                <a:latin typeface="Calibri GÖVDE"/>
              </a:rPr>
              <a:t> yanıt beklerken, personel üzerine düşen görevini aynen yerine getirmelidir</a:t>
            </a:r>
          </a:p>
          <a:p>
            <a:pPr marL="0" indent="0">
              <a:buNone/>
            </a:pPr>
            <a:endParaRPr lang="tr-TR" sz="6400" dirty="0">
              <a:latin typeface="Calibri GÖVDE"/>
            </a:endParaRPr>
          </a:p>
          <a:p>
            <a:r>
              <a:rPr lang="tr-TR" sz="6400" dirty="0">
                <a:latin typeface="Calibri GÖVDE"/>
              </a:rPr>
              <a:t>Otel içerisine yüklü miktarda para yada değerli eşyalar getirilmesi kesinlikle</a:t>
            </a:r>
          </a:p>
          <a:p>
            <a:pPr marL="0" indent="0">
              <a:buNone/>
            </a:pPr>
            <a:r>
              <a:rPr lang="tr-TR" sz="6400" dirty="0">
                <a:latin typeface="Calibri GÖVDE"/>
              </a:rPr>
              <a:t> yasaktır.</a:t>
            </a:r>
          </a:p>
          <a:p>
            <a:endParaRPr lang="tr-TR" sz="900" dirty="0"/>
          </a:p>
          <a:p>
            <a:endParaRPr lang="tr-TR" sz="1100" dirty="0"/>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22293DDF-D87F-9178-580A-E29AB21C584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653758" y="2216381"/>
            <a:ext cx="3533244" cy="2355496"/>
          </a:xfrm>
          <a:prstGeom prst="rect">
            <a:avLst/>
          </a:prstGeom>
          <a:ln>
            <a:noFill/>
          </a:ln>
          <a:effectLst>
            <a:softEdge rad="112500"/>
          </a:effectLst>
        </p:spPr>
      </p:pic>
    </p:spTree>
    <p:extLst>
      <p:ext uri="{BB962C8B-B14F-4D97-AF65-F5344CB8AC3E}">
        <p14:creationId xmlns:p14="http://schemas.microsoft.com/office/powerpoint/2010/main" val="1311766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p:txBody>
          <a:bodyPr>
            <a:normAutofit/>
          </a:bodyPr>
          <a:lstStyle/>
          <a:p>
            <a:pPr lvl="0" algn="just">
              <a:tabLst>
                <a:tab pos="228600" algn="l"/>
              </a:tabLst>
            </a:pPr>
            <a:r>
              <a:rPr lang="tr-TR" sz="4000" b="1" i="1" dirty="0">
                <a:solidFill>
                  <a:schemeClr val="accent2">
                    <a:lumMod val="75000"/>
                  </a:schemeClr>
                </a:solidFill>
                <a:latin typeface="Calibri GÖVDE"/>
                <a:ea typeface="Times New Roman" panose="02020603050405020304" pitchFamily="18" charset="0"/>
              </a:rPr>
              <a:t>Ç</a:t>
            </a:r>
            <a:r>
              <a:rPr lang="en-US" sz="4000" b="1" i="1" dirty="0">
                <a:solidFill>
                  <a:schemeClr val="accent2">
                    <a:lumMod val="75000"/>
                  </a:schemeClr>
                </a:solidFill>
                <a:effectLst/>
                <a:latin typeface="Calibri GÖVDE"/>
                <a:ea typeface="Times New Roman" panose="02020603050405020304" pitchFamily="18" charset="0"/>
              </a:rPr>
              <a:t>alışma </a:t>
            </a:r>
            <a:r>
              <a:rPr lang="tr-TR" sz="4000" b="1" i="1" dirty="0">
                <a:solidFill>
                  <a:schemeClr val="accent2">
                    <a:lumMod val="75000"/>
                  </a:schemeClr>
                </a:solidFill>
                <a:effectLst/>
                <a:latin typeface="Calibri GÖVDE"/>
                <a:ea typeface="Times New Roman" panose="02020603050405020304" pitchFamily="18" charset="0"/>
              </a:rPr>
              <a:t>E</a:t>
            </a:r>
            <a:r>
              <a:rPr lang="en-US" sz="4000" b="1" i="1" dirty="0">
                <a:solidFill>
                  <a:schemeClr val="accent2">
                    <a:lumMod val="75000"/>
                  </a:schemeClr>
                </a:solidFill>
                <a:effectLst/>
                <a:latin typeface="Calibri GÖVDE"/>
                <a:ea typeface="Times New Roman" panose="02020603050405020304" pitchFamily="18" charset="0"/>
              </a:rPr>
              <a:t>snasında</a:t>
            </a:r>
            <a:r>
              <a:rPr lang="tr-TR" sz="4000" b="1" i="1" dirty="0">
                <a:solidFill>
                  <a:schemeClr val="accent2">
                    <a:lumMod val="75000"/>
                  </a:schemeClr>
                </a:solidFill>
                <a:effectLst/>
                <a:latin typeface="Calibri GÖVDE"/>
                <a:ea typeface="Times New Roman" panose="02020603050405020304" pitchFamily="18" charset="0"/>
              </a:rPr>
              <a:t> …</a:t>
            </a:r>
            <a:endParaRPr lang="tr-TR" sz="4000" dirty="0">
              <a:solidFill>
                <a:schemeClr val="accent2">
                  <a:lumMod val="75000"/>
                </a:schemeClr>
              </a:solidFill>
              <a:effectLst/>
              <a:latin typeface="Calibri GÖVDE"/>
              <a:ea typeface="Times New Roman" panose="02020603050405020304" pitchFamily="18" charset="0"/>
            </a:endParaRPr>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4" name="Resim 73">
            <a:extLst>
              <a:ext uri="{FF2B5EF4-FFF2-40B4-BE49-F238E27FC236}">
                <a16:creationId xmlns:a16="http://schemas.microsoft.com/office/drawing/2014/main" id="{C1CFA861-A9B1-BAC5-0606-FDFBCF3529A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20620" y="1956619"/>
            <a:ext cx="2518963" cy="2518963"/>
          </a:xfrm>
          <a:prstGeom prst="rect">
            <a:avLst/>
          </a:prstGeom>
        </p:spPr>
      </p:pic>
      <p:pic>
        <p:nvPicPr>
          <p:cNvPr id="76" name="Resim 75">
            <a:extLst>
              <a:ext uri="{FF2B5EF4-FFF2-40B4-BE49-F238E27FC236}">
                <a16:creationId xmlns:a16="http://schemas.microsoft.com/office/drawing/2014/main" id="{BEF37C31-90E8-68C6-4A2A-4B44429449D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461660" y="1756412"/>
            <a:ext cx="2857581" cy="2857581"/>
          </a:xfrm>
          <a:prstGeom prst="rect">
            <a:avLst/>
          </a:prstGeom>
        </p:spPr>
      </p:pic>
      <p:pic>
        <p:nvPicPr>
          <p:cNvPr id="78" name="Resim 77">
            <a:extLst>
              <a:ext uri="{FF2B5EF4-FFF2-40B4-BE49-F238E27FC236}">
                <a16:creationId xmlns:a16="http://schemas.microsoft.com/office/drawing/2014/main" id="{0848A9A0-5C42-0DC6-1369-F5ED81334D5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786689" y="1714433"/>
            <a:ext cx="2904082" cy="2904082"/>
          </a:xfrm>
          <a:prstGeom prst="rect">
            <a:avLst/>
          </a:prstGeom>
        </p:spPr>
      </p:pic>
      <p:pic>
        <p:nvPicPr>
          <p:cNvPr id="86" name="Resim 85">
            <a:extLst>
              <a:ext uri="{FF2B5EF4-FFF2-40B4-BE49-F238E27FC236}">
                <a16:creationId xmlns:a16="http://schemas.microsoft.com/office/drawing/2014/main" id="{B706FFEA-1EC1-BFBB-59D4-B13946579939}"/>
              </a:ext>
            </a:extLst>
          </p:cNvPr>
          <p:cNvPicPr>
            <a:picLocks noChangeAspect="1"/>
          </p:cNvPicPr>
          <p:nvPr/>
        </p:nvPicPr>
        <p:blipFill rotWithShape="1">
          <a:blip r:embed="rId26"/>
          <a:srcRect l="13971" t="13613" r="19481" b="9962"/>
          <a:stretch/>
        </p:blipFill>
        <p:spPr>
          <a:xfrm>
            <a:off x="3405990" y="1817993"/>
            <a:ext cx="2590040" cy="2621359"/>
          </a:xfrm>
          <a:prstGeom prst="rect">
            <a:avLst/>
          </a:prstGeom>
        </p:spPr>
      </p:pic>
      <p:sp>
        <p:nvSpPr>
          <p:cNvPr id="88" name="Metin kutusu 87">
            <a:extLst>
              <a:ext uri="{FF2B5EF4-FFF2-40B4-BE49-F238E27FC236}">
                <a16:creationId xmlns:a16="http://schemas.microsoft.com/office/drawing/2014/main" id="{EB25FCDB-7B3F-15E2-1B01-D3A46BA1DEB9}"/>
              </a:ext>
            </a:extLst>
          </p:cNvPr>
          <p:cNvSpPr txBox="1"/>
          <p:nvPr/>
        </p:nvSpPr>
        <p:spPr>
          <a:xfrm>
            <a:off x="8690771" y="4657717"/>
            <a:ext cx="3034573" cy="584775"/>
          </a:xfrm>
          <a:prstGeom prst="rect">
            <a:avLst/>
          </a:prstGeom>
          <a:noFill/>
        </p:spPr>
        <p:txBody>
          <a:bodyPr wrap="square">
            <a:spAutoFit/>
          </a:bodyPr>
          <a:lstStyle/>
          <a:p>
            <a:pPr lvl="0">
              <a:tabLst>
                <a:tab pos="228600" algn="l"/>
              </a:tabLst>
            </a:pPr>
            <a:r>
              <a:rPr lang="en-US" sz="1600" dirty="0">
                <a:effectLst/>
                <a:latin typeface="Calibri GÖVDE"/>
                <a:ea typeface="Times New Roman" panose="02020603050405020304" pitchFamily="18" charset="0"/>
              </a:rPr>
              <a:t>Belirlenen </a:t>
            </a:r>
            <a:r>
              <a:rPr lang="tr-TR" sz="1600" dirty="0">
                <a:effectLst/>
                <a:latin typeface="Calibri GÖVDE"/>
                <a:ea typeface="Times New Roman" panose="02020603050405020304" pitchFamily="18" charset="0"/>
              </a:rPr>
              <a:t>A</a:t>
            </a:r>
            <a:r>
              <a:rPr lang="en-US" sz="1600" dirty="0">
                <a:effectLst/>
                <a:latin typeface="Calibri GÖVDE"/>
                <a:ea typeface="Times New Roman" panose="02020603050405020304" pitchFamily="18" charset="0"/>
              </a:rPr>
              <a:t>lan </a:t>
            </a:r>
            <a:r>
              <a:rPr lang="tr-TR" sz="1600" dirty="0">
                <a:latin typeface="Calibri GÖVDE"/>
                <a:ea typeface="Times New Roman" panose="02020603050405020304" pitchFamily="18" charset="0"/>
              </a:rPr>
              <a:t>D</a:t>
            </a:r>
            <a:r>
              <a:rPr lang="en-US" sz="1600" dirty="0">
                <a:effectLst/>
                <a:latin typeface="Calibri GÖVDE"/>
                <a:ea typeface="Times New Roman" panose="02020603050405020304" pitchFamily="18" charset="0"/>
              </a:rPr>
              <a:t>ış</a:t>
            </a:r>
            <a:r>
              <a:rPr lang="tr-TR" sz="1600" dirty="0">
                <a:latin typeface="Calibri GÖVDE"/>
                <a:ea typeface="Times New Roman" panose="02020603050405020304" pitchFamily="18" charset="0"/>
              </a:rPr>
              <a:t>ar</a:t>
            </a:r>
            <a:r>
              <a:rPr lang="en-US" sz="1600" dirty="0">
                <a:effectLst/>
                <a:latin typeface="Calibri GÖVDE"/>
                <a:ea typeface="Times New Roman" panose="02020603050405020304" pitchFamily="18" charset="0"/>
              </a:rPr>
              <a:t>ısında </a:t>
            </a:r>
            <a:r>
              <a:rPr lang="tr-TR" sz="1600" dirty="0">
                <a:effectLst/>
                <a:latin typeface="Calibri GÖVDE"/>
                <a:ea typeface="Times New Roman" panose="02020603050405020304" pitchFamily="18" charset="0"/>
              </a:rPr>
              <a:t>S</a:t>
            </a:r>
            <a:r>
              <a:rPr lang="en-US" sz="1600" dirty="0">
                <a:effectLst/>
                <a:latin typeface="Calibri GÖVDE"/>
                <a:ea typeface="Times New Roman" panose="02020603050405020304" pitchFamily="18" charset="0"/>
              </a:rPr>
              <a:t>igara </a:t>
            </a:r>
            <a:r>
              <a:rPr lang="tr-TR" sz="1600" dirty="0">
                <a:latin typeface="Calibri GÖVDE"/>
                <a:ea typeface="Times New Roman" panose="02020603050405020304" pitchFamily="18" charset="0"/>
              </a:rPr>
              <a:t>İ</a:t>
            </a:r>
            <a:r>
              <a:rPr lang="en-US" sz="1600" dirty="0">
                <a:effectLst/>
                <a:latin typeface="Calibri GÖVDE"/>
                <a:ea typeface="Times New Roman" panose="02020603050405020304" pitchFamily="18" charset="0"/>
              </a:rPr>
              <a:t>çmek</a:t>
            </a:r>
            <a:endParaRPr lang="tr-TR" sz="1600" dirty="0">
              <a:effectLst/>
              <a:latin typeface="Calibri GÖVDE"/>
              <a:ea typeface="Times New Roman" panose="02020603050405020304" pitchFamily="18" charset="0"/>
            </a:endParaRPr>
          </a:p>
        </p:txBody>
      </p:sp>
      <p:sp>
        <p:nvSpPr>
          <p:cNvPr id="90" name="Metin kutusu 89">
            <a:extLst>
              <a:ext uri="{FF2B5EF4-FFF2-40B4-BE49-F238E27FC236}">
                <a16:creationId xmlns:a16="http://schemas.microsoft.com/office/drawing/2014/main" id="{682FAFE7-376A-569E-C81C-5432C3702CDC}"/>
              </a:ext>
            </a:extLst>
          </p:cNvPr>
          <p:cNvSpPr txBox="1"/>
          <p:nvPr/>
        </p:nvSpPr>
        <p:spPr>
          <a:xfrm>
            <a:off x="3783034" y="4677646"/>
            <a:ext cx="1917290" cy="338554"/>
          </a:xfrm>
          <a:prstGeom prst="rect">
            <a:avLst/>
          </a:prstGeom>
          <a:noFill/>
        </p:spPr>
        <p:txBody>
          <a:bodyPr wrap="square">
            <a:spAutoFit/>
          </a:bodyPr>
          <a:lstStyle/>
          <a:p>
            <a:pPr lvl="0">
              <a:tabLst>
                <a:tab pos="228600" algn="l"/>
              </a:tabLst>
            </a:pPr>
            <a:r>
              <a:rPr lang="en-US" sz="1600" dirty="0">
                <a:effectLst/>
                <a:latin typeface="Calibri GÖVDE"/>
                <a:ea typeface="Times New Roman" panose="02020603050405020304" pitchFamily="18" charset="0"/>
              </a:rPr>
              <a:t>Sakız </a:t>
            </a:r>
            <a:r>
              <a:rPr lang="tr-TR" sz="1600" dirty="0">
                <a:effectLst/>
                <a:latin typeface="Calibri GÖVDE"/>
                <a:ea typeface="Times New Roman" panose="02020603050405020304" pitchFamily="18" charset="0"/>
              </a:rPr>
              <a:t>Ç</a:t>
            </a:r>
            <a:r>
              <a:rPr lang="en-US" sz="1600" dirty="0">
                <a:effectLst/>
                <a:latin typeface="Calibri GÖVDE"/>
                <a:ea typeface="Times New Roman" panose="02020603050405020304" pitchFamily="18" charset="0"/>
              </a:rPr>
              <a:t>iğnemek</a:t>
            </a:r>
            <a:endParaRPr lang="tr-TR" sz="1600" dirty="0">
              <a:effectLst/>
              <a:latin typeface="Calibri GÖVDE"/>
              <a:ea typeface="Times New Roman" panose="02020603050405020304" pitchFamily="18" charset="0"/>
            </a:endParaRPr>
          </a:p>
        </p:txBody>
      </p:sp>
      <p:sp>
        <p:nvSpPr>
          <p:cNvPr id="92" name="Metin kutusu 91">
            <a:extLst>
              <a:ext uri="{FF2B5EF4-FFF2-40B4-BE49-F238E27FC236}">
                <a16:creationId xmlns:a16="http://schemas.microsoft.com/office/drawing/2014/main" id="{34A3AA93-8FF1-AFF1-6E18-A782C153E722}"/>
              </a:ext>
            </a:extLst>
          </p:cNvPr>
          <p:cNvSpPr txBox="1"/>
          <p:nvPr/>
        </p:nvSpPr>
        <p:spPr>
          <a:xfrm>
            <a:off x="6073383" y="4704321"/>
            <a:ext cx="2712362" cy="338554"/>
          </a:xfrm>
          <a:prstGeom prst="rect">
            <a:avLst/>
          </a:prstGeom>
          <a:noFill/>
        </p:spPr>
        <p:txBody>
          <a:bodyPr wrap="square">
            <a:spAutoFit/>
          </a:bodyPr>
          <a:lstStyle/>
          <a:p>
            <a:pPr lvl="0">
              <a:tabLst>
                <a:tab pos="228600" algn="l"/>
              </a:tabLst>
            </a:pPr>
            <a:r>
              <a:rPr lang="en-US" sz="1600" dirty="0">
                <a:effectLst/>
                <a:latin typeface="Calibri GÖVDE"/>
                <a:ea typeface="Times New Roman" panose="02020603050405020304" pitchFamily="18" charset="0"/>
              </a:rPr>
              <a:t>Küfürlü </a:t>
            </a:r>
            <a:r>
              <a:rPr lang="tr-TR" sz="1600" dirty="0">
                <a:latin typeface="Calibri GÖVDE"/>
                <a:ea typeface="Times New Roman" panose="02020603050405020304" pitchFamily="18" charset="0"/>
              </a:rPr>
              <a:t>K</a:t>
            </a:r>
            <a:r>
              <a:rPr lang="en-US" sz="1600" dirty="0">
                <a:effectLst/>
                <a:latin typeface="Calibri GÖVDE"/>
                <a:ea typeface="Times New Roman" panose="02020603050405020304" pitchFamily="18" charset="0"/>
              </a:rPr>
              <a:t>onuşma / </a:t>
            </a:r>
            <a:r>
              <a:rPr lang="tr-TR" sz="1600" dirty="0">
                <a:latin typeface="Calibri GÖVDE"/>
                <a:ea typeface="Times New Roman" panose="02020603050405020304" pitchFamily="18" charset="0"/>
              </a:rPr>
              <a:t>K</a:t>
            </a:r>
            <a:r>
              <a:rPr lang="en-US" sz="1600" dirty="0">
                <a:effectLst/>
                <a:latin typeface="Calibri GÖVDE"/>
                <a:ea typeface="Times New Roman" panose="02020603050405020304" pitchFamily="18" charset="0"/>
              </a:rPr>
              <a:t>avga</a:t>
            </a:r>
            <a:endParaRPr lang="tr-TR" sz="1600" dirty="0">
              <a:effectLst/>
              <a:latin typeface="Calibri GÖVDE"/>
              <a:ea typeface="Times New Roman" panose="02020603050405020304" pitchFamily="18" charset="0"/>
            </a:endParaRPr>
          </a:p>
        </p:txBody>
      </p:sp>
      <p:sp>
        <p:nvSpPr>
          <p:cNvPr id="94" name="Metin kutusu 93">
            <a:extLst>
              <a:ext uri="{FF2B5EF4-FFF2-40B4-BE49-F238E27FC236}">
                <a16:creationId xmlns:a16="http://schemas.microsoft.com/office/drawing/2014/main" id="{5FF13D10-4F4B-0D3F-E929-80F15C03B68F}"/>
              </a:ext>
            </a:extLst>
          </p:cNvPr>
          <p:cNvSpPr txBox="1"/>
          <p:nvPr/>
        </p:nvSpPr>
        <p:spPr>
          <a:xfrm>
            <a:off x="1107624" y="4677646"/>
            <a:ext cx="1663292" cy="338554"/>
          </a:xfrm>
          <a:prstGeom prst="rect">
            <a:avLst/>
          </a:prstGeom>
          <a:noFill/>
        </p:spPr>
        <p:txBody>
          <a:bodyPr wrap="square">
            <a:spAutoFit/>
          </a:bodyPr>
          <a:lstStyle/>
          <a:p>
            <a:pPr lvl="0">
              <a:tabLst>
                <a:tab pos="228600" algn="l"/>
              </a:tabLst>
            </a:pPr>
            <a:r>
              <a:rPr lang="en-US" sz="1600" dirty="0">
                <a:effectLst/>
                <a:latin typeface="Calibri GÖVDE"/>
                <a:ea typeface="Times New Roman" panose="02020603050405020304" pitchFamily="18" charset="0"/>
              </a:rPr>
              <a:t>Alkol </a:t>
            </a:r>
            <a:r>
              <a:rPr lang="tr-TR" sz="1600" dirty="0">
                <a:effectLst/>
                <a:latin typeface="Calibri GÖVDE"/>
                <a:ea typeface="Times New Roman" panose="02020603050405020304" pitchFamily="18" charset="0"/>
              </a:rPr>
              <a:t>T</a:t>
            </a:r>
            <a:r>
              <a:rPr lang="en-US" sz="1600" dirty="0">
                <a:effectLst/>
                <a:latin typeface="Calibri GÖVDE"/>
                <a:ea typeface="Times New Roman" panose="02020603050405020304" pitchFamily="18" charset="0"/>
              </a:rPr>
              <a:t>üketimi</a:t>
            </a:r>
            <a:endParaRPr lang="tr-TR" sz="1600" dirty="0">
              <a:effectLst/>
              <a:latin typeface="Calibri GÖVDE"/>
              <a:ea typeface="Times New Roman" panose="02020603050405020304" pitchFamily="18" charset="0"/>
            </a:endParaRPr>
          </a:p>
        </p:txBody>
      </p:sp>
    </p:spTree>
    <p:extLst>
      <p:ext uri="{BB962C8B-B14F-4D97-AF65-F5344CB8AC3E}">
        <p14:creationId xmlns:p14="http://schemas.microsoft.com/office/powerpoint/2010/main" val="327362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85397B7-587A-E591-926C-91B94DDFD336}"/>
              </a:ext>
            </a:extLst>
          </p:cNvPr>
          <p:cNvSpPr>
            <a:spLocks noGrp="1"/>
          </p:cNvSpPr>
          <p:nvPr>
            <p:ph type="title"/>
          </p:nvPr>
        </p:nvSpPr>
        <p:spPr/>
        <p:txBody>
          <a:bodyPr/>
          <a:lstStyle/>
          <a:p>
            <a:r>
              <a:rPr lang="tr-TR" b="1" dirty="0">
                <a:solidFill>
                  <a:schemeClr val="accent2">
                    <a:lumMod val="75000"/>
                  </a:schemeClr>
                </a:solidFill>
                <a:latin typeface="Calibri GÖVDE"/>
              </a:rPr>
              <a:t>Dikkat Etmeliyiz!</a:t>
            </a:r>
          </a:p>
        </p:txBody>
      </p:sp>
      <p:pic>
        <p:nvPicPr>
          <p:cNvPr id="75" name="İçerik Yer Tutucusu 74">
            <a:extLst>
              <a:ext uri="{FF2B5EF4-FFF2-40B4-BE49-F238E27FC236}">
                <a16:creationId xmlns:a16="http://schemas.microsoft.com/office/drawing/2014/main" id="{EC7313CB-6AD2-9615-FFF2-CB4D53DF2EC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684418" y="1855701"/>
            <a:ext cx="3478370" cy="3478370"/>
          </a:xfrm>
          <a:prstGeom prst="rect">
            <a:avLst/>
          </a:prstGeom>
          <a:ln>
            <a:noFill/>
          </a:ln>
          <a:effectLst>
            <a:softEdge rad="112500"/>
          </a:effectLst>
        </p:spPr>
      </p:pic>
      <p:grpSp>
        <p:nvGrpSpPr>
          <p:cNvPr id="4" name="Group 1">
            <a:extLst>
              <a:ext uri="{FF2B5EF4-FFF2-40B4-BE49-F238E27FC236}">
                <a16:creationId xmlns:a16="http://schemas.microsoft.com/office/drawing/2014/main" id="{52646886-41A2-37A4-9D56-8392AAD3ED47}"/>
              </a:ext>
            </a:extLst>
          </p:cNvPr>
          <p:cNvGrpSpPr>
            <a:grpSpLocks/>
          </p:cNvGrpSpPr>
          <p:nvPr/>
        </p:nvGrpSpPr>
        <p:grpSpPr>
          <a:xfrm>
            <a:off x="0" y="-4622"/>
            <a:ext cx="12192000" cy="6862621"/>
            <a:chOff x="0" y="0"/>
            <a:chExt cx="11398886" cy="6217744"/>
          </a:xfrm>
        </p:grpSpPr>
        <p:pic>
          <p:nvPicPr>
            <p:cNvPr id="5" name="Image 2">
              <a:extLst>
                <a:ext uri="{FF2B5EF4-FFF2-40B4-BE49-F238E27FC236}">
                  <a16:creationId xmlns:a16="http://schemas.microsoft.com/office/drawing/2014/main" id="{953D2292-4BF5-26E8-27B9-9321365E17CB}"/>
                </a:ext>
              </a:extLst>
            </p:cNvPr>
            <p:cNvPicPr/>
            <p:nvPr/>
          </p:nvPicPr>
          <p:blipFill>
            <a:blip r:embed="rId3"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849E71D2-B6EA-223E-8C9C-26AC1DD47CA9}"/>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F0266B64-76DD-872D-0505-459102958BAD}"/>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A2FD0AC7-12A2-F671-EBC3-EE6CB829885B}"/>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938B2D79-435E-FE4C-87FF-F92DA3F59801}"/>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C54E1F1A-A071-DFC2-DF2D-0BA9C3CDE0BA}"/>
                </a:ext>
              </a:extLst>
            </p:cNvPr>
            <p:cNvPicPr/>
            <p:nvPr/>
          </p:nvPicPr>
          <p:blipFill>
            <a:blip r:embed="rId4"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D9573AEF-1668-FD7F-2E4F-02B0B5309F54}"/>
                </a:ext>
              </a:extLst>
            </p:cNvPr>
            <p:cNvPicPr/>
            <p:nvPr/>
          </p:nvPicPr>
          <p:blipFill>
            <a:blip r:embed="rId5"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F68E164A-34A9-8A7F-7B2C-5ACC7BD362B2}"/>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999D7376-E913-3F90-4250-759D79A5A4C9}"/>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73FB8F82-2B92-1087-9BC9-8787A897D363}"/>
                </a:ext>
              </a:extLst>
            </p:cNvPr>
            <p:cNvPicPr/>
            <p:nvPr/>
          </p:nvPicPr>
          <p:blipFill>
            <a:blip r:embed="rId6"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6A486CDF-9889-BCE6-EE9A-06C0DCEBE11C}"/>
                </a:ext>
              </a:extLst>
            </p:cNvPr>
            <p:cNvPicPr/>
            <p:nvPr/>
          </p:nvPicPr>
          <p:blipFill>
            <a:blip r:embed="rId7"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BB8C73CE-6F3B-A429-7FCD-9995ABD3A368}"/>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16B58C4C-4FC5-1431-B1BB-5099AB0C0833}"/>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33960E12-00A7-9BB9-F4AF-FC0456F776F2}"/>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D73A5FA-D706-0ABC-4AF5-BF95BA667005}"/>
                </a:ext>
              </a:extLst>
            </p:cNvPr>
            <p:cNvPicPr/>
            <p:nvPr/>
          </p:nvPicPr>
          <p:blipFill>
            <a:blip r:embed="rId8"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FD66C607-9D95-C9C4-C4E6-E9827652C33B}"/>
                </a:ext>
              </a:extLst>
            </p:cNvPr>
            <p:cNvPicPr/>
            <p:nvPr/>
          </p:nvPicPr>
          <p:blipFill>
            <a:blip r:embed="rId9"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4BE15814-DA86-67CA-BD10-C1CA26D215BF}"/>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480BE784-FE20-E490-8050-88A8DCAA1F4C}"/>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C09F7505-893E-CE29-9498-4451311DC3C3}"/>
                </a:ext>
              </a:extLst>
            </p:cNvPr>
            <p:cNvPicPr/>
            <p:nvPr/>
          </p:nvPicPr>
          <p:blipFill>
            <a:blip r:embed="rId10"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9CDE5B5B-ABED-AC53-ABD0-6FB0755236C7}"/>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BBC640A9-1689-14CA-D47C-F70B5C01C230}"/>
                </a:ext>
              </a:extLst>
            </p:cNvPr>
            <p:cNvPicPr/>
            <p:nvPr/>
          </p:nvPicPr>
          <p:blipFill>
            <a:blip r:embed="rId11"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06F49F4D-2247-679C-6B30-A1334431A3C3}"/>
                </a:ext>
              </a:extLst>
            </p:cNvPr>
            <p:cNvPicPr/>
            <p:nvPr/>
          </p:nvPicPr>
          <p:blipFill>
            <a:blip r:embed="rId12"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1A8AC259-5F48-402D-1999-8E90CFA990B9}"/>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D8DEA81A-8305-2417-2074-9E2727F4DF8D}"/>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2FB6A9FC-DBC2-47E9-9285-93012AD4EC8E}"/>
                </a:ext>
              </a:extLst>
            </p:cNvPr>
            <p:cNvPicPr/>
            <p:nvPr/>
          </p:nvPicPr>
          <p:blipFill>
            <a:blip r:embed="rId13"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E4CF7622-8465-A687-E569-07F3C82189A1}"/>
                </a:ext>
              </a:extLst>
            </p:cNvPr>
            <p:cNvPicPr/>
            <p:nvPr/>
          </p:nvPicPr>
          <p:blipFill>
            <a:blip r:embed="rId14"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0120955E-F1F6-846C-2F51-E62E801CB60C}"/>
                </a:ext>
              </a:extLst>
            </p:cNvPr>
            <p:cNvPicPr/>
            <p:nvPr/>
          </p:nvPicPr>
          <p:blipFill>
            <a:blip r:embed="rId15"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6B7D61FA-9D88-6701-BC97-EADE8EC33C41}"/>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F25EC438-9F3A-1701-5895-2F24897137F8}"/>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BFE0C09B-1639-CB0D-8A58-83279E0BB533}"/>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6B8C7AF9-DE6A-F44C-2FA5-BA9317E01225}"/>
                </a:ext>
              </a:extLst>
            </p:cNvPr>
            <p:cNvPicPr/>
            <p:nvPr/>
          </p:nvPicPr>
          <p:blipFill>
            <a:blip r:embed="rId16"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D4BCCAB0-696F-05EA-B921-4D1C03A1F203}"/>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13CFA9B7-DF96-1BE6-88EC-2E29BF946561}"/>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946D5C10-889E-3755-CCD5-06E7ECC09759}"/>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5CAE6704-421C-7A05-0A57-4A1A49649FE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2AE479A4-ABAA-90C6-C128-DED4B598CF76}"/>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5BFD5922-CEE0-1CD0-BC70-2E014E51F9C5}"/>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A346CA4B-AC37-4D85-EAE5-8655CFDFAFCD}"/>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0B822B96-2296-7696-852B-6C8568B80FE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E93064F5-25AF-7843-AD51-E7A48D59B5DB}"/>
                </a:ext>
              </a:extLst>
            </p:cNvPr>
            <p:cNvPicPr/>
            <p:nvPr/>
          </p:nvPicPr>
          <p:blipFill>
            <a:blip r:embed="rId17"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4530054C-368D-DBAD-510B-2C5C921231C1}"/>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FB31402-B334-3BE5-EB5C-ADB6723A6E52}"/>
                </a:ext>
              </a:extLst>
            </p:cNvPr>
            <p:cNvPicPr/>
            <p:nvPr/>
          </p:nvPicPr>
          <p:blipFill>
            <a:blip r:embed="rId18"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838B78F3-5611-BF87-7C5B-331EC124808D}"/>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AFD2F3A5-AC6D-7A93-CF0B-F597DBAD99EC}"/>
                </a:ext>
              </a:extLst>
            </p:cNvPr>
            <p:cNvPicPr/>
            <p:nvPr/>
          </p:nvPicPr>
          <p:blipFill>
            <a:blip r:embed="rId3"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F79FC10E-D523-6C89-9974-E8E4CA1D2D5E}"/>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A0267FE8-4B80-752B-6BD1-595195BC0C37}"/>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5CF32D9-8D45-5C07-F906-98C1A49AA367}"/>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415D416E-2A5D-55DC-F2E1-6E7090CD1A26}"/>
                </a:ext>
              </a:extLst>
            </p:cNvPr>
            <p:cNvPicPr/>
            <p:nvPr/>
          </p:nvPicPr>
          <p:blipFill>
            <a:blip r:embed="rId19"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2E95ECF-0165-B499-1BC0-0941ED1978DE}"/>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AFB9CF19-EF77-8F5D-6AB1-36E5F6DE442E}"/>
                </a:ext>
              </a:extLst>
            </p:cNvPr>
            <p:cNvPicPr/>
            <p:nvPr/>
          </p:nvPicPr>
          <p:blipFill>
            <a:blip r:embed="rId4"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43748AA4-A55D-C8DF-E2B2-3144F78AE628}"/>
                </a:ext>
              </a:extLst>
            </p:cNvPr>
            <p:cNvPicPr/>
            <p:nvPr/>
          </p:nvPicPr>
          <p:blipFill>
            <a:blip r:embed="rId5"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19565CC2-98E1-762F-A88D-90890CC72AEC}"/>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5AF54B36-1961-9334-D48C-E5CBAD1B9F63}"/>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46A9F623-B6D6-9630-7EA7-8A98BCEB3F43}"/>
                </a:ext>
              </a:extLst>
            </p:cNvPr>
            <p:cNvPicPr/>
            <p:nvPr/>
          </p:nvPicPr>
          <p:blipFill>
            <a:blip r:embed="rId3"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21119873-A0D7-4D00-CA14-7608E03E1C21}"/>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35217938-99B5-EBD8-124F-BFE7B68EF91F}"/>
                </a:ext>
              </a:extLst>
            </p:cNvPr>
            <p:cNvPicPr/>
            <p:nvPr/>
          </p:nvPicPr>
          <p:blipFill>
            <a:blip r:embed="rId20"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0C22E9DA-83AF-AC4A-AD7F-F79DE376666B}"/>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121C193B-D391-9622-E1D3-85D59F382753}"/>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7883CA79-6E12-6F2E-2924-32FACD3EBAC1}"/>
                </a:ext>
              </a:extLst>
            </p:cNvPr>
            <p:cNvPicPr/>
            <p:nvPr/>
          </p:nvPicPr>
          <p:blipFill>
            <a:blip r:embed="rId21"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6A34D3F1-9029-85EB-E81A-8A54C3BD98C9}"/>
                </a:ext>
              </a:extLst>
            </p:cNvPr>
            <p:cNvPicPr/>
            <p:nvPr/>
          </p:nvPicPr>
          <p:blipFill>
            <a:blip r:embed="rId22"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0FA9FEF8-1F61-61D9-2DDD-52510C5C741A}"/>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635CC04-5FA0-4742-2030-F42B9511BB98}"/>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8418B912-AAAF-FA14-A18E-A572BFC4D823}"/>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1C40C0E8-FF0B-39F3-ACEB-8D7D3905C962}"/>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592F6F0B-AAA2-BA1E-AD73-1883676C3BA1}"/>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1F2D2718-CADD-8C58-DF1B-5FE9499B9967}"/>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BBE921C4-D720-3A88-A772-A84CF9FDAFCC}"/>
                </a:ext>
              </a:extLst>
            </p:cNvPr>
            <p:cNvPicPr/>
            <p:nvPr/>
          </p:nvPicPr>
          <p:blipFill>
            <a:blip r:embed="rId23" cstate="print"/>
            <a:stretch>
              <a:fillRect/>
            </a:stretch>
          </p:blipFill>
          <p:spPr>
            <a:xfrm>
              <a:off x="1" y="5699455"/>
              <a:ext cx="518134" cy="518134"/>
            </a:xfrm>
            <a:prstGeom prst="rect">
              <a:avLst/>
            </a:prstGeom>
          </p:spPr>
        </p:pic>
      </p:grpSp>
      <p:sp>
        <p:nvSpPr>
          <p:cNvPr id="78" name="Metin kutusu 77">
            <a:extLst>
              <a:ext uri="{FF2B5EF4-FFF2-40B4-BE49-F238E27FC236}">
                <a16:creationId xmlns:a16="http://schemas.microsoft.com/office/drawing/2014/main" id="{3EEFD883-A531-77F7-CA83-44803A6B8B71}"/>
              </a:ext>
            </a:extLst>
          </p:cNvPr>
          <p:cNvSpPr txBox="1"/>
          <p:nvPr/>
        </p:nvSpPr>
        <p:spPr>
          <a:xfrm>
            <a:off x="926847" y="1494750"/>
            <a:ext cx="6326259" cy="4524315"/>
          </a:xfrm>
          <a:prstGeom prst="rect">
            <a:avLst/>
          </a:prstGeom>
          <a:noFill/>
        </p:spPr>
        <p:txBody>
          <a:bodyPr wrap="square" rtlCol="0">
            <a:spAutoFit/>
          </a:bodyPr>
          <a:lstStyle/>
          <a:p>
            <a:pPr marL="285750" lvl="0" indent="-285750" algn="just">
              <a:buFont typeface="Arial" panose="020B0604020202020204" pitchFamily="34" charset="0"/>
              <a:buChar char="•"/>
              <a:tabLst>
                <a:tab pos="228600" algn="l"/>
              </a:tabLst>
            </a:pPr>
            <a:r>
              <a:rPr lang="en-US" sz="1600" dirty="0">
                <a:effectLst/>
                <a:latin typeface="Calibri GÖVDE"/>
                <a:ea typeface="Times New Roman" panose="02020603050405020304" pitchFamily="18" charset="0"/>
              </a:rPr>
              <a:t>Her çalışan, iş esnasında kendi güvenliğinden sorumludur. Buna ek olarak, hepimiz iş arkadaşlarımızın, misafirlerimizin ve ziyaretçilerin sağlık ve güvenliğinden de sorumluyuz.</a:t>
            </a:r>
            <a:endParaRPr lang="tr-TR" sz="1600" dirty="0">
              <a:effectLst/>
              <a:latin typeface="Calibri GÖVDE"/>
              <a:ea typeface="Times New Roman" panose="02020603050405020304" pitchFamily="18" charset="0"/>
            </a:endParaRPr>
          </a:p>
          <a:p>
            <a:pPr lvl="0" algn="just">
              <a:tabLst>
                <a:tab pos="228600" algn="l"/>
              </a:tabLst>
            </a:pPr>
            <a:endParaRPr lang="tr-TR" sz="1600" dirty="0">
              <a:effectLst/>
              <a:latin typeface="Calibri GÖVDE"/>
              <a:ea typeface="Times New Roman" panose="02020603050405020304" pitchFamily="18" charset="0"/>
            </a:endParaRPr>
          </a:p>
          <a:p>
            <a:pPr algn="just"/>
            <a:r>
              <a:rPr lang="en-US" sz="1600" dirty="0">
                <a:effectLst/>
                <a:latin typeface="Calibri GÖVDE"/>
                <a:ea typeface="Times New Roman" panose="02020603050405020304" pitchFamily="18" charset="0"/>
              </a:rPr>
              <a:t> </a:t>
            </a:r>
            <a:endParaRPr lang="tr-TR" sz="1600" dirty="0">
              <a:effectLst/>
              <a:latin typeface="Calibri GÖVDE"/>
              <a:ea typeface="Times New Roman" panose="02020603050405020304" pitchFamily="18" charset="0"/>
            </a:endParaRPr>
          </a:p>
          <a:p>
            <a:pPr marL="285750" lvl="0" indent="-285750" algn="just">
              <a:buFont typeface="Arial" panose="020B0604020202020204" pitchFamily="34" charset="0"/>
              <a:buChar char="•"/>
              <a:tabLst>
                <a:tab pos="228600" algn="l"/>
              </a:tabLst>
            </a:pPr>
            <a:r>
              <a:rPr lang="en-US" sz="1600" dirty="0">
                <a:effectLst/>
                <a:latin typeface="Calibri GÖVDE"/>
                <a:ea typeface="Times New Roman" panose="02020603050405020304" pitchFamily="18" charset="0"/>
              </a:rPr>
              <a:t>Olası tehlike kaynakları işaretlenmeli ve en kısa zamanda ilgili Departman Müdürüne rapor edilmelidir. (Örneğin</a:t>
            </a:r>
            <a:r>
              <a:rPr lang="tr-TR" sz="1600" dirty="0">
                <a:effectLst/>
                <a:latin typeface="Calibri GÖVDE"/>
                <a:ea typeface="Times New Roman" panose="02020603050405020304" pitchFamily="18" charset="0"/>
              </a:rPr>
              <a:t>;</a:t>
            </a:r>
            <a:r>
              <a:rPr lang="en-US" sz="1600" dirty="0">
                <a:effectLst/>
                <a:latin typeface="Calibri GÖVDE"/>
                <a:ea typeface="Times New Roman" panose="02020603050405020304" pitchFamily="18" charset="0"/>
              </a:rPr>
              <a:t> kayıp halı, kırık elektrikli malzeme, ya da yanmayan lambalar) </a:t>
            </a:r>
            <a:endParaRPr lang="tr-TR" sz="1600" dirty="0">
              <a:effectLst/>
              <a:latin typeface="Calibri GÖVDE"/>
              <a:ea typeface="Times New Roman" panose="02020603050405020304" pitchFamily="18" charset="0"/>
            </a:endParaRPr>
          </a:p>
          <a:p>
            <a:pPr lvl="0" algn="just">
              <a:tabLst>
                <a:tab pos="228600" algn="l"/>
              </a:tabLst>
            </a:pPr>
            <a:endParaRPr lang="tr-TR" sz="1600" dirty="0">
              <a:effectLst/>
              <a:latin typeface="Calibri GÖVDE"/>
              <a:ea typeface="Times New Roman" panose="02020603050405020304" pitchFamily="18" charset="0"/>
            </a:endParaRPr>
          </a:p>
          <a:p>
            <a:pPr algn="just"/>
            <a:r>
              <a:rPr lang="en-US" sz="1600" dirty="0">
                <a:effectLst/>
                <a:latin typeface="Calibri GÖVDE"/>
                <a:ea typeface="Times New Roman" panose="02020603050405020304" pitchFamily="18" charset="0"/>
              </a:rPr>
              <a:t> </a:t>
            </a:r>
            <a:endParaRPr lang="tr-TR" sz="1600" dirty="0">
              <a:effectLst/>
              <a:latin typeface="Calibri GÖVDE"/>
              <a:ea typeface="Times New Roman" panose="02020603050405020304" pitchFamily="18" charset="0"/>
            </a:endParaRPr>
          </a:p>
          <a:p>
            <a:pPr marL="285750" lvl="0" indent="-285750" algn="just">
              <a:buFont typeface="Arial" panose="020B0604020202020204" pitchFamily="34" charset="0"/>
              <a:buChar char="•"/>
              <a:tabLst>
                <a:tab pos="228600" algn="l"/>
              </a:tabLst>
            </a:pPr>
            <a:r>
              <a:rPr lang="en-US" sz="1600" dirty="0">
                <a:effectLst/>
                <a:latin typeface="Calibri GÖVDE"/>
                <a:ea typeface="Times New Roman" panose="02020603050405020304" pitchFamily="18" charset="0"/>
              </a:rPr>
              <a:t>Tüm</a:t>
            </a:r>
            <a:r>
              <a:rPr lang="tr-TR" sz="1600" dirty="0">
                <a:effectLst/>
                <a:latin typeface="Calibri GÖVDE"/>
                <a:ea typeface="Times New Roman" panose="02020603050405020304" pitchFamily="18" charset="0"/>
              </a:rPr>
              <a:t> çalışanların kendi </a:t>
            </a:r>
            <a:r>
              <a:rPr lang="en-US" sz="1600" dirty="0">
                <a:effectLst/>
                <a:latin typeface="Calibri GÖVDE"/>
                <a:ea typeface="Times New Roman" panose="02020603050405020304" pitchFamily="18" charset="0"/>
              </a:rPr>
              <a:t>departmanlarının cihaz kullanım açıklamalarına,güvenlik</a:t>
            </a:r>
            <a:r>
              <a:rPr lang="tr-TR" sz="1600" dirty="0">
                <a:latin typeface="Calibri GÖVDE"/>
                <a:ea typeface="Times New Roman" panose="02020603050405020304" pitchFamily="18" charset="0"/>
              </a:rPr>
              <a:t> </a:t>
            </a:r>
            <a:r>
              <a:rPr lang="en-US" sz="1600" dirty="0">
                <a:effectLst/>
                <a:latin typeface="Calibri GÖVDE"/>
                <a:ea typeface="Times New Roman" panose="02020603050405020304" pitchFamily="18" charset="0"/>
              </a:rPr>
              <a:t>kurallarına, ekipman çalışma metodlarına alışkın olmaları beklenmektedir. </a:t>
            </a:r>
            <a:endParaRPr lang="tr-TR" sz="1600" dirty="0">
              <a:effectLst/>
              <a:latin typeface="Calibri GÖVDE"/>
              <a:ea typeface="Times New Roman" panose="02020603050405020304" pitchFamily="18" charset="0"/>
            </a:endParaRPr>
          </a:p>
          <a:p>
            <a:pPr lvl="0" algn="just">
              <a:tabLst>
                <a:tab pos="228600" algn="l"/>
              </a:tabLst>
            </a:pPr>
            <a:endParaRPr lang="tr-TR" sz="1600" dirty="0">
              <a:effectLst/>
              <a:latin typeface="Calibri GÖVDE"/>
              <a:ea typeface="Times New Roman" panose="02020603050405020304" pitchFamily="18" charset="0"/>
            </a:endParaRPr>
          </a:p>
          <a:p>
            <a:pPr algn="just"/>
            <a:r>
              <a:rPr lang="en-US" sz="1600" dirty="0">
                <a:effectLst/>
                <a:latin typeface="Calibri GÖVDE"/>
                <a:ea typeface="Times New Roman" panose="02020603050405020304" pitchFamily="18" charset="0"/>
              </a:rPr>
              <a:t> </a:t>
            </a:r>
            <a:endParaRPr lang="tr-TR" sz="1600" dirty="0">
              <a:effectLst/>
              <a:latin typeface="Calibri GÖVDE"/>
              <a:ea typeface="Times New Roman" panose="02020603050405020304" pitchFamily="18" charset="0"/>
            </a:endParaRPr>
          </a:p>
          <a:p>
            <a:pPr marL="285750" lvl="0" indent="-285750" algn="just">
              <a:buFont typeface="Arial" panose="020B0604020202020204" pitchFamily="34" charset="0"/>
              <a:buChar char="•"/>
              <a:tabLst>
                <a:tab pos="228600" algn="l"/>
              </a:tabLst>
            </a:pPr>
            <a:r>
              <a:rPr lang="en-US" sz="1600" dirty="0">
                <a:effectLst/>
                <a:latin typeface="Calibri GÖVDE"/>
                <a:ea typeface="Times New Roman" panose="02020603050405020304" pitchFamily="18" charset="0"/>
              </a:rPr>
              <a:t>Hiç bir nesneyi iş arkadaşlarınızın düşmesine yol açabilecek şekilde ortada bırakmayın. Yere dökülen ya da düşen her nesneyi silin, temizleyin ya da kaldırın.</a:t>
            </a:r>
            <a:endParaRPr lang="tr-TR" sz="1600" dirty="0">
              <a:effectLst/>
              <a:latin typeface="Calibri GÖVDE"/>
              <a:ea typeface="Times New Roman" panose="02020603050405020304" pitchFamily="18" charset="0"/>
            </a:endParaRPr>
          </a:p>
        </p:txBody>
      </p:sp>
    </p:spTree>
    <p:extLst>
      <p:ext uri="{BB962C8B-B14F-4D97-AF65-F5344CB8AC3E}">
        <p14:creationId xmlns:p14="http://schemas.microsoft.com/office/powerpoint/2010/main" val="4260356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C7F8BA37-A936-64D9-2F9E-6BE99F714655}"/>
              </a:ext>
            </a:extLst>
          </p:cNvPr>
          <p:cNvPicPr>
            <a:picLocks noChangeAspect="1"/>
          </p:cNvPicPr>
          <p:nvPr/>
        </p:nvPicPr>
        <p:blipFill>
          <a:blip r:embed="rId2"/>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6D20E5F1-AA15-5292-9EA5-C6457720939D}"/>
              </a:ext>
            </a:extLst>
          </p:cNvPr>
          <p:cNvSpPr txBox="1"/>
          <p:nvPr/>
        </p:nvSpPr>
        <p:spPr>
          <a:xfrm>
            <a:off x="865239" y="540774"/>
            <a:ext cx="9665109" cy="769441"/>
          </a:xfrm>
          <a:prstGeom prst="rect">
            <a:avLst/>
          </a:prstGeom>
          <a:solidFill>
            <a:schemeClr val="bg1"/>
          </a:solidFill>
        </p:spPr>
        <p:txBody>
          <a:bodyPr wrap="square" rtlCol="0">
            <a:spAutoFit/>
          </a:bodyPr>
          <a:lstStyle/>
          <a:p>
            <a:r>
              <a:rPr lang="tr-TR" sz="4400" b="1" dirty="0">
                <a:solidFill>
                  <a:schemeClr val="accent2">
                    <a:lumMod val="75000"/>
                  </a:schemeClr>
                </a:solidFill>
                <a:latin typeface="Calibri GÖVDE"/>
              </a:rPr>
              <a:t>YÖNETİM KURULUMUZ</a:t>
            </a:r>
          </a:p>
        </p:txBody>
      </p:sp>
      <p:pic>
        <p:nvPicPr>
          <p:cNvPr id="6" name="Resim 5">
            <a:extLst>
              <a:ext uri="{FF2B5EF4-FFF2-40B4-BE49-F238E27FC236}">
                <a16:creationId xmlns:a16="http://schemas.microsoft.com/office/drawing/2014/main" id="{2027169A-8546-EBFA-F9DA-8139FB0A07A1}"/>
              </a:ext>
            </a:extLst>
          </p:cNvPr>
          <p:cNvPicPr>
            <a:picLocks noChangeAspect="1"/>
          </p:cNvPicPr>
          <p:nvPr/>
        </p:nvPicPr>
        <p:blipFill>
          <a:blip r:embed="rId3"/>
          <a:stretch>
            <a:fillRect/>
          </a:stretch>
        </p:blipFill>
        <p:spPr>
          <a:xfrm>
            <a:off x="2032999" y="1170245"/>
            <a:ext cx="7740266" cy="4927464"/>
          </a:xfrm>
          <a:prstGeom prst="rect">
            <a:avLst/>
          </a:prstGeom>
        </p:spPr>
      </p:pic>
    </p:spTree>
    <p:extLst>
      <p:ext uri="{BB962C8B-B14F-4D97-AF65-F5344CB8AC3E}">
        <p14:creationId xmlns:p14="http://schemas.microsoft.com/office/powerpoint/2010/main" val="1690649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85397B7-587A-E591-926C-91B94DDFD336}"/>
              </a:ext>
            </a:extLst>
          </p:cNvPr>
          <p:cNvSpPr>
            <a:spLocks noGrp="1"/>
          </p:cNvSpPr>
          <p:nvPr>
            <p:ph type="title"/>
          </p:nvPr>
        </p:nvSpPr>
        <p:spPr/>
        <p:txBody>
          <a:bodyPr/>
          <a:lstStyle/>
          <a:p>
            <a:r>
              <a:rPr lang="tr-TR" b="1" dirty="0">
                <a:solidFill>
                  <a:schemeClr val="accent2">
                    <a:lumMod val="75000"/>
                  </a:schemeClr>
                </a:solidFill>
              </a:rPr>
              <a:t>Dikkat Etmeliyiz!</a:t>
            </a:r>
          </a:p>
        </p:txBody>
      </p:sp>
      <p:grpSp>
        <p:nvGrpSpPr>
          <p:cNvPr id="4" name="Group 1">
            <a:extLst>
              <a:ext uri="{FF2B5EF4-FFF2-40B4-BE49-F238E27FC236}">
                <a16:creationId xmlns:a16="http://schemas.microsoft.com/office/drawing/2014/main" id="{52646886-41A2-37A4-9D56-8392AAD3ED47}"/>
              </a:ext>
            </a:extLst>
          </p:cNvPr>
          <p:cNvGrpSpPr>
            <a:grpSpLocks/>
          </p:cNvGrpSpPr>
          <p:nvPr/>
        </p:nvGrpSpPr>
        <p:grpSpPr>
          <a:xfrm>
            <a:off x="0" y="-4622"/>
            <a:ext cx="12192000" cy="6862621"/>
            <a:chOff x="0" y="0"/>
            <a:chExt cx="11398886" cy="6217744"/>
          </a:xfrm>
        </p:grpSpPr>
        <p:pic>
          <p:nvPicPr>
            <p:cNvPr id="5" name="Image 2">
              <a:extLst>
                <a:ext uri="{FF2B5EF4-FFF2-40B4-BE49-F238E27FC236}">
                  <a16:creationId xmlns:a16="http://schemas.microsoft.com/office/drawing/2014/main" id="{953D2292-4BF5-26E8-27B9-9321365E17CB}"/>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849E71D2-B6EA-223E-8C9C-26AC1DD47CA9}"/>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F0266B64-76DD-872D-0505-459102958BAD}"/>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A2FD0AC7-12A2-F671-EBC3-EE6CB829885B}"/>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938B2D79-435E-FE4C-87FF-F92DA3F59801}"/>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C54E1F1A-A071-DFC2-DF2D-0BA9C3CDE0BA}"/>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D9573AEF-1668-FD7F-2E4F-02B0B5309F54}"/>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F68E164A-34A9-8A7F-7B2C-5ACC7BD362B2}"/>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999D7376-E913-3F90-4250-759D79A5A4C9}"/>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73FB8F82-2B92-1087-9BC9-8787A897D363}"/>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6A486CDF-9889-BCE6-EE9A-06C0DCEBE11C}"/>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BB8C73CE-6F3B-A429-7FCD-9995ABD3A368}"/>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16B58C4C-4FC5-1431-B1BB-5099AB0C0833}"/>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33960E12-00A7-9BB9-F4AF-FC0456F776F2}"/>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D73A5FA-D706-0ABC-4AF5-BF95BA667005}"/>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FD66C607-9D95-C9C4-C4E6-E9827652C33B}"/>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4BE15814-DA86-67CA-BD10-C1CA26D215BF}"/>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480BE784-FE20-E490-8050-88A8DCAA1F4C}"/>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C09F7505-893E-CE29-9498-4451311DC3C3}"/>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9CDE5B5B-ABED-AC53-ABD0-6FB0755236C7}"/>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BBC640A9-1689-14CA-D47C-F70B5C01C230}"/>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06F49F4D-2247-679C-6B30-A1334431A3C3}"/>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1A8AC259-5F48-402D-1999-8E90CFA990B9}"/>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D8DEA81A-8305-2417-2074-9E2727F4DF8D}"/>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2FB6A9FC-DBC2-47E9-9285-93012AD4EC8E}"/>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E4CF7622-8465-A687-E569-07F3C82189A1}"/>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0120955E-F1F6-846C-2F51-E62E801CB60C}"/>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6B7D61FA-9D88-6701-BC97-EADE8EC33C41}"/>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F25EC438-9F3A-1701-5895-2F24897137F8}"/>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BFE0C09B-1639-CB0D-8A58-83279E0BB533}"/>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6B8C7AF9-DE6A-F44C-2FA5-BA9317E01225}"/>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D4BCCAB0-696F-05EA-B921-4D1C03A1F203}"/>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13CFA9B7-DF96-1BE6-88EC-2E29BF946561}"/>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946D5C10-889E-3755-CCD5-06E7ECC09759}"/>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5CAE6704-421C-7A05-0A57-4A1A49649FE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2AE479A4-ABAA-90C6-C128-DED4B598CF76}"/>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5BFD5922-CEE0-1CD0-BC70-2E014E51F9C5}"/>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A346CA4B-AC37-4D85-EAE5-8655CFDFAFCD}"/>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0B822B96-2296-7696-852B-6C8568B80FE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E93064F5-25AF-7843-AD51-E7A48D59B5D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4530054C-368D-DBAD-510B-2C5C921231C1}"/>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FB31402-B334-3BE5-EB5C-ADB6723A6E52}"/>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838B78F3-5611-BF87-7C5B-331EC124808D}"/>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AFD2F3A5-AC6D-7A93-CF0B-F597DBAD99EC}"/>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F79FC10E-D523-6C89-9974-E8E4CA1D2D5E}"/>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A0267FE8-4B80-752B-6BD1-595195BC0C37}"/>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5CF32D9-8D45-5C07-F906-98C1A49AA367}"/>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415D416E-2A5D-55DC-F2E1-6E7090CD1A26}"/>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2E95ECF-0165-B499-1BC0-0941ED1978DE}"/>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AFB9CF19-EF77-8F5D-6AB1-36E5F6DE442E}"/>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43748AA4-A55D-C8DF-E2B2-3144F78AE628}"/>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19565CC2-98E1-762F-A88D-90890CC72AEC}"/>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5AF54B36-1961-9334-D48C-E5CBAD1B9F63}"/>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46A9F623-B6D6-9630-7EA7-8A98BCEB3F43}"/>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21119873-A0D7-4D00-CA14-7608E03E1C21}"/>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35217938-99B5-EBD8-124F-BFE7B68EF91F}"/>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0C22E9DA-83AF-AC4A-AD7F-F79DE376666B}"/>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121C193B-D391-9622-E1D3-85D59F382753}"/>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7883CA79-6E12-6F2E-2924-32FACD3EBAC1}"/>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6A34D3F1-9029-85EB-E81A-8A54C3BD98C9}"/>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0FA9FEF8-1F61-61D9-2DDD-52510C5C741A}"/>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635CC04-5FA0-4742-2030-F42B9511BB98}"/>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8418B912-AAAF-FA14-A18E-A572BFC4D823}"/>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1C40C0E8-FF0B-39F3-ACEB-8D7D3905C962}"/>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592F6F0B-AAA2-BA1E-AD73-1883676C3BA1}"/>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1F2D2718-CADD-8C58-DF1B-5FE9499B9967}"/>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BBE921C4-D720-3A88-A772-A84CF9FDAFCC}"/>
                </a:ext>
              </a:extLst>
            </p:cNvPr>
            <p:cNvPicPr/>
            <p:nvPr/>
          </p:nvPicPr>
          <p:blipFill>
            <a:blip r:embed="rId22" cstate="print"/>
            <a:stretch>
              <a:fillRect/>
            </a:stretch>
          </p:blipFill>
          <p:spPr>
            <a:xfrm>
              <a:off x="1" y="5699455"/>
              <a:ext cx="518134" cy="518134"/>
            </a:xfrm>
            <a:prstGeom prst="rect">
              <a:avLst/>
            </a:prstGeom>
          </p:spPr>
        </p:pic>
      </p:grpSp>
      <p:pic>
        <p:nvPicPr>
          <p:cNvPr id="76" name="İçerik Yer Tutucusu 75">
            <a:extLst>
              <a:ext uri="{FF2B5EF4-FFF2-40B4-BE49-F238E27FC236}">
                <a16:creationId xmlns:a16="http://schemas.microsoft.com/office/drawing/2014/main" id="{E1FA9211-633C-7962-92DF-628C60AB9D24}"/>
              </a:ext>
            </a:extLst>
          </p:cNvPr>
          <p:cNvPicPr>
            <a:picLocks noGrp="1" noChangeAspect="1"/>
          </p:cNvPicPr>
          <p:nvPr>
            <p:ph sz="half" idx="1"/>
          </p:nvPr>
        </p:nvPicPr>
        <p:blipFill rotWithShape="1">
          <a:blip r:embed="rId23">
            <a:extLst>
              <a:ext uri="{28A0092B-C50C-407E-A947-70E740481C1C}">
                <a14:useLocalDpi xmlns:a14="http://schemas.microsoft.com/office/drawing/2010/main" val="0"/>
              </a:ext>
            </a:extLst>
          </a:blip>
          <a:srcRect l="11348" t="7440" r="10477" b="7934"/>
          <a:stretch/>
        </p:blipFill>
        <p:spPr>
          <a:xfrm>
            <a:off x="7381566" y="1731293"/>
            <a:ext cx="3972234" cy="3224981"/>
          </a:xfrm>
          <a:prstGeom prst="rect">
            <a:avLst/>
          </a:prstGeom>
          <a:ln>
            <a:noFill/>
          </a:ln>
          <a:effectLst>
            <a:softEdge rad="112500"/>
          </a:effectLst>
        </p:spPr>
      </p:pic>
      <p:sp>
        <p:nvSpPr>
          <p:cNvPr id="77" name="Metin kutusu 76">
            <a:extLst>
              <a:ext uri="{FF2B5EF4-FFF2-40B4-BE49-F238E27FC236}">
                <a16:creationId xmlns:a16="http://schemas.microsoft.com/office/drawing/2014/main" id="{46854A25-450E-69A4-8ED3-550B1AFBDFE5}"/>
              </a:ext>
            </a:extLst>
          </p:cNvPr>
          <p:cNvSpPr txBox="1"/>
          <p:nvPr/>
        </p:nvSpPr>
        <p:spPr>
          <a:xfrm>
            <a:off x="953729" y="1731293"/>
            <a:ext cx="4454013" cy="646331"/>
          </a:xfrm>
          <a:prstGeom prst="rect">
            <a:avLst/>
          </a:prstGeom>
          <a:noFill/>
        </p:spPr>
        <p:txBody>
          <a:bodyPr wrap="square" rtlCol="0">
            <a:spAutoFit/>
          </a:bodyPr>
          <a:lstStyle/>
          <a:p>
            <a:endParaRPr lang="tr-TR" dirty="0"/>
          </a:p>
          <a:p>
            <a:endParaRPr lang="tr-TR" dirty="0"/>
          </a:p>
        </p:txBody>
      </p:sp>
      <p:sp>
        <p:nvSpPr>
          <p:cNvPr id="78" name="Rectangle 1">
            <a:extLst>
              <a:ext uri="{FF2B5EF4-FFF2-40B4-BE49-F238E27FC236}">
                <a16:creationId xmlns:a16="http://schemas.microsoft.com/office/drawing/2014/main" id="{45C53042-FF6B-F602-DF4D-B9AC8F221668}"/>
              </a:ext>
            </a:extLst>
          </p:cNvPr>
          <p:cNvSpPr>
            <a:spLocks noChangeArrowheads="1"/>
          </p:cNvSpPr>
          <p:nvPr/>
        </p:nvSpPr>
        <p:spPr bwMode="auto">
          <a:xfrm>
            <a:off x="821446" y="1573478"/>
            <a:ext cx="6348453"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rPr>
              <a:t>Yüksek bir yere ulaşmak için sandalye değil güvenlik merdivenleri kullanın.</a:t>
            </a:r>
            <a:endParaRPr kumimoji="0" lang="tr-TR" altLang="tr-TR" sz="1600" b="0" i="0" u="none" strike="noStrike" cap="none" normalizeH="0" baseline="0" dirty="0">
              <a:ln>
                <a:noFill/>
              </a:ln>
              <a:solidFill>
                <a:schemeClr val="tx1"/>
              </a:solidFill>
              <a:effectLst/>
              <a:latin typeface="Calibri GÖVDE"/>
            </a:endParaRPr>
          </a:p>
          <a:p>
            <a:pPr marL="0" marR="0" lvl="0" indent="0" algn="just" defTabSz="914400" rtl="0" eaLnBrk="0" fontAlgn="base" latinLnBrk="0" hangingPunct="0">
              <a:lnSpc>
                <a:spcPct val="100000"/>
              </a:lnSpc>
              <a:spcBef>
                <a:spcPct val="0"/>
              </a:spcBef>
              <a:spcAft>
                <a:spcPct val="0"/>
              </a:spcAft>
              <a:buClrTx/>
              <a:buSzTx/>
              <a:buFontTx/>
              <a:buNone/>
              <a:tabLst>
                <a:tab pos="228600" algn="l"/>
              </a:tabLst>
            </a:pPr>
            <a:r>
              <a:rPr kumimoji="0" lang="en-US"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rPr>
              <a:t> </a:t>
            </a:r>
            <a:endParaRPr kumimoji="0" lang="tr-TR" altLang="tr-TR" sz="1600" b="0" i="0" u="none" strike="noStrike" cap="none" normalizeH="0" baseline="0" dirty="0">
              <a:ln>
                <a:noFill/>
              </a:ln>
              <a:solidFill>
                <a:schemeClr val="tx1"/>
              </a:solidFill>
              <a:effectLst/>
              <a:latin typeface="Calibri GÖVDE"/>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rPr>
              <a:t>Sadece yeterince yük taş</a:t>
            </a:r>
            <a:r>
              <a:rPr kumimoji="0" lang="tr-TR"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rPr>
              <a:t>ı</a:t>
            </a:r>
            <a:r>
              <a:rPr kumimoji="0" lang="en-US"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rPr>
              <a:t>yın, böylece nereye gittiğiniz görebileceğiniz alan kalacaktır.</a:t>
            </a:r>
            <a:endParaRPr kumimoji="0" lang="tr-TR"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tabLst>
                <a:tab pos="228600" algn="l"/>
              </a:tabLst>
            </a:pPr>
            <a:endParaRPr kumimoji="0" lang="tr-TR" altLang="tr-TR" sz="1600" b="0" i="0" u="none" strike="noStrike" cap="none" normalizeH="0" baseline="0" dirty="0">
              <a:ln>
                <a:noFill/>
              </a:ln>
              <a:solidFill>
                <a:schemeClr val="tx1"/>
              </a:solidFill>
              <a:effectLst/>
              <a:latin typeface="Calibri GÖVDE"/>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rPr>
              <a:t>Acil Yangın Çıkışlarının önüne, koridorlara yada buralara ulaşan merdivenlere hiçbir şekilde eşya, mobilya, çöp ya da alet edevat koymayın. </a:t>
            </a:r>
            <a:endParaRPr kumimoji="0" lang="tr-TR"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tabLst>
                <a:tab pos="228600" algn="l"/>
              </a:tabLst>
            </a:pPr>
            <a:endParaRPr kumimoji="0" lang="tr-TR" altLang="tr-TR" sz="1600" b="0" i="0" u="none" strike="noStrike" cap="none" normalizeH="0" baseline="0" dirty="0">
              <a:ln>
                <a:noFill/>
              </a:ln>
              <a:solidFill>
                <a:schemeClr val="tx1"/>
              </a:solidFill>
              <a:effectLst/>
              <a:latin typeface="Calibri GÖVDE"/>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rPr>
              <a:t>Tehlikeli bir durum gördüğünüzde hemen iş arkadaşınızı durdurun.</a:t>
            </a:r>
            <a:endParaRPr kumimoji="0" lang="tr-TR"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tabLst>
                <a:tab pos="228600" algn="l"/>
              </a:tabLst>
            </a:pPr>
            <a:endParaRPr kumimoji="0" lang="tr-TR" altLang="tr-TR" sz="1600" b="0" i="0" u="none" strike="noStrike" cap="none" normalizeH="0" baseline="0" dirty="0">
              <a:ln>
                <a:noFill/>
              </a:ln>
              <a:solidFill>
                <a:schemeClr val="tx1"/>
              </a:solidFill>
              <a:effectLst/>
              <a:latin typeface="Calibri GÖVDE"/>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rPr>
              <a:t>Düşmelerin ve çarpışmaların önüne geçmek için güvenli bir sürette yürüyün. </a:t>
            </a:r>
            <a:endParaRPr kumimoji="0" lang="tr-TR"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tabLst>
                <a:tab pos="228600" algn="l"/>
              </a:tabLst>
            </a:pPr>
            <a:endParaRPr kumimoji="0" lang="tr-TR" altLang="tr-TR" sz="1600" b="0" i="0" u="none" strike="noStrike" cap="none" normalizeH="0" baseline="0" dirty="0">
              <a:ln>
                <a:noFill/>
              </a:ln>
              <a:solidFill>
                <a:schemeClr val="tx1"/>
              </a:solidFill>
              <a:effectLst/>
              <a:latin typeface="Calibri GÖVDE"/>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rPr>
              <a:t>Her türlü önlemi alamamıza rağmen, bazen kazalar olur. Eğer kaza geçirdiyseniz ve</a:t>
            </a:r>
            <a:r>
              <a:rPr kumimoji="0" lang="tr-TR"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rPr>
              <a:t> </a:t>
            </a:r>
            <a:r>
              <a:rPr kumimoji="0" lang="en-US"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rPr>
              <a:t>hafifçe yararlandıysanız dahi hemen Departman Müdürünüzü ya da İnsan Kaynakları Departmanını bilgilendirin. </a:t>
            </a:r>
            <a:endParaRPr kumimoji="0" lang="en-US" altLang="tr-TR" sz="1600" b="0" i="0" u="none" strike="noStrike" cap="none" normalizeH="0" baseline="0" dirty="0">
              <a:ln>
                <a:noFill/>
              </a:ln>
              <a:solidFill>
                <a:schemeClr val="tx1"/>
              </a:solidFill>
              <a:effectLst/>
              <a:latin typeface="Calibri GÖVDE"/>
            </a:endParaRPr>
          </a:p>
        </p:txBody>
      </p:sp>
    </p:spTree>
    <p:extLst>
      <p:ext uri="{BB962C8B-B14F-4D97-AF65-F5344CB8AC3E}">
        <p14:creationId xmlns:p14="http://schemas.microsoft.com/office/powerpoint/2010/main" val="817426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a:xfrm>
            <a:off x="844449" y="765931"/>
            <a:ext cx="10515600" cy="1325563"/>
          </a:xfrm>
        </p:spPr>
        <p:txBody>
          <a:bodyPr>
            <a:normAutofit fontScale="90000"/>
          </a:bodyPr>
          <a:lstStyle/>
          <a:p>
            <a:r>
              <a:rPr lang="en-US" b="1" i="1" dirty="0">
                <a:solidFill>
                  <a:schemeClr val="accent2">
                    <a:lumMod val="75000"/>
                  </a:schemeClr>
                </a:solidFill>
                <a:effectLst/>
                <a:latin typeface="Calibri GÖVDE"/>
                <a:ea typeface="Times New Roman" panose="02020603050405020304" pitchFamily="18" charset="0"/>
                <a:cs typeface="Times New Roman" panose="02020603050405020304" pitchFamily="18" charset="0"/>
              </a:rPr>
              <a:t>YANGIN DURUMUNDA NE YAPMALI</a:t>
            </a:r>
            <a:br>
              <a:rPr lang="tr-TR" b="1" dirty="0">
                <a:solidFill>
                  <a:schemeClr val="accent2">
                    <a:lumMod val="75000"/>
                  </a:schemeClr>
                </a:solidFill>
                <a:effectLst/>
                <a:latin typeface="Calibri GÖVDE"/>
                <a:ea typeface="Times New Roman" panose="02020603050405020304" pitchFamily="18" charset="0"/>
                <a:cs typeface="Times New Roman" panose="02020603050405020304" pitchFamily="18" charset="0"/>
              </a:rPr>
            </a:br>
            <a:r>
              <a:rPr lang="de-DE" b="1" u="sng" dirty="0">
                <a:solidFill>
                  <a:schemeClr val="accent2">
                    <a:lumMod val="75000"/>
                  </a:schemeClr>
                </a:solidFill>
                <a:effectLst/>
                <a:latin typeface="Calibri GÖVDE"/>
                <a:ea typeface="Times New Roman" panose="02020603050405020304" pitchFamily="18" charset="0"/>
              </a:rPr>
              <a:t>Duman ya da ateş mi fark ettiniz….</a:t>
            </a:r>
            <a:br>
              <a:rPr lang="tr-TR" sz="1800" dirty="0">
                <a:effectLst/>
                <a:latin typeface="Times New Roman" panose="02020603050405020304" pitchFamily="18" charset="0"/>
                <a:ea typeface="Times New Roman" panose="02020603050405020304" pitchFamily="18" charset="0"/>
              </a:rPr>
            </a:br>
            <a:endParaRPr lang="tr-TR" dirty="0"/>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sp>
        <p:nvSpPr>
          <p:cNvPr id="72" name="Rectangle 1">
            <a:extLst>
              <a:ext uri="{FF2B5EF4-FFF2-40B4-BE49-F238E27FC236}">
                <a16:creationId xmlns:a16="http://schemas.microsoft.com/office/drawing/2014/main" id="{A08B637B-1C40-6CC0-72C4-F47C87249838}"/>
              </a:ext>
            </a:extLst>
          </p:cNvPr>
          <p:cNvSpPr>
            <a:spLocks noGrp="1" noChangeArrowheads="1"/>
          </p:cNvSpPr>
          <p:nvPr>
            <p:ph idx="1"/>
          </p:nvPr>
        </p:nvSpPr>
        <p:spPr bwMode="auto">
          <a:xfrm>
            <a:off x="690715" y="1709216"/>
            <a:ext cx="10669333" cy="473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r>
              <a:rPr kumimoji="0" lang="de-DE"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rPr>
              <a:t>Sakin olun ve panik yapmayın</a:t>
            </a:r>
            <a:endParaRPr kumimoji="0" lang="tr-TR"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None/>
              <a:tabLst>
                <a:tab pos="228600" algn="l"/>
              </a:tabLst>
            </a:pPr>
            <a:endParaRPr kumimoji="0" lang="tr-TR" altLang="tr-TR" sz="1600" b="0" i="0" u="none" strike="noStrike" cap="none" normalizeH="0" baseline="0" dirty="0">
              <a:ln>
                <a:noFill/>
              </a:ln>
              <a:solidFill>
                <a:schemeClr val="tx1"/>
              </a:solidFill>
              <a:effectLst/>
              <a:latin typeface="Calibri GÖVDE"/>
            </a:endParaRPr>
          </a:p>
          <a:p>
            <a:pPr marL="0" marR="0" lvl="0" indent="0" algn="just"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rPr>
              <a:t>Santrali arayarak alarmın çalıştırılmasını sağlayın ya da alarmı manuel olarak çalıştırın. Santrale aşağıdaki bilgileri verin:</a:t>
            </a:r>
            <a:endParaRPr kumimoji="0" lang="tr-TR"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None/>
              <a:tabLst>
                <a:tab pos="228600" algn="l"/>
              </a:tabLst>
            </a:pPr>
            <a:endParaRPr kumimoji="0" lang="tr-TR" altLang="tr-TR" sz="1600" b="0" i="0" u="none" strike="noStrike" cap="none" normalizeH="0" baseline="0" dirty="0">
              <a:ln>
                <a:noFill/>
              </a:ln>
              <a:solidFill>
                <a:schemeClr val="tx1"/>
              </a:solidFill>
              <a:effectLst/>
              <a:latin typeface="Calibri GÖVDE"/>
            </a:endParaRPr>
          </a:p>
          <a:p>
            <a:pPr marR="0" lvl="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tab pos="228600" algn="l"/>
              </a:tabLst>
            </a:pPr>
            <a:r>
              <a:rPr kumimoji="0" lang="en-US"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rPr>
              <a:t>Adınızı ve departmanınızın ismini</a:t>
            </a:r>
            <a:endParaRPr kumimoji="0" lang="tr-TR"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None/>
              <a:tabLst>
                <a:tab pos="228600" algn="l"/>
              </a:tabLst>
            </a:pPr>
            <a:endParaRPr kumimoji="0" lang="tr-TR" altLang="tr-TR" sz="1600" b="0" i="0" u="none" strike="noStrike" cap="none" normalizeH="0" baseline="0" dirty="0">
              <a:ln>
                <a:noFill/>
              </a:ln>
              <a:solidFill>
                <a:schemeClr val="tx1"/>
              </a:solidFill>
              <a:effectLst/>
              <a:latin typeface="Calibri GÖVDE"/>
            </a:endParaRPr>
          </a:p>
          <a:p>
            <a:pPr algn="just">
              <a:lnSpc>
                <a:spcPct val="100000"/>
              </a:lnSpc>
              <a:buFont typeface="Wingdings" panose="05000000000000000000" pitchFamily="2" charset="2"/>
              <a:buChar char="ü"/>
            </a:pPr>
            <a:r>
              <a:rPr kumimoji="0" lang="en-US"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rPr>
              <a:t>Yangının tam olarak yerini</a:t>
            </a:r>
            <a:endParaRPr kumimoji="0" lang="tr-TR"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None/>
              <a:tabLst>
                <a:tab pos="228600" algn="l"/>
              </a:tabLst>
            </a:pPr>
            <a:endParaRPr kumimoji="0" lang="tr-TR" altLang="tr-TR" sz="1600" b="0" i="0" u="none" strike="noStrike" cap="none" normalizeH="0" baseline="0" dirty="0">
              <a:ln>
                <a:noFill/>
              </a:ln>
              <a:solidFill>
                <a:schemeClr val="tx1"/>
              </a:solidFill>
              <a:effectLst/>
              <a:latin typeface="Calibri GÖVDE"/>
            </a:endParaRPr>
          </a:p>
          <a:p>
            <a:pPr marR="0" lvl="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tab pos="228600" algn="l"/>
              </a:tabLst>
            </a:pPr>
            <a:r>
              <a:rPr kumimoji="0" lang="en-US"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rPr>
              <a:t>Yangının büyüklüğünü ve ne çeşit bir yangın olduğunu</a:t>
            </a:r>
            <a:endParaRPr kumimoji="0" lang="tr-TR"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None/>
              <a:tabLst>
                <a:tab pos="228600" algn="l"/>
              </a:tabLst>
            </a:pPr>
            <a:endParaRPr kumimoji="0" lang="tr-TR" altLang="tr-TR" sz="1600" b="0" i="0" u="none" strike="noStrike" cap="none" normalizeH="0" baseline="0" dirty="0">
              <a:ln>
                <a:noFill/>
              </a:ln>
              <a:solidFill>
                <a:schemeClr val="tx1"/>
              </a:solidFill>
              <a:effectLst/>
              <a:latin typeface="Calibri GÖVDE"/>
            </a:endParaRPr>
          </a:p>
          <a:p>
            <a:pPr marR="0" lvl="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tab pos="228600" algn="l"/>
              </a:tabLst>
            </a:pPr>
            <a:r>
              <a:rPr kumimoji="0" lang="en-US"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rPr>
              <a:t>Eğer mümkünse, yakıt akışını ve hava sirkülasyonunu kesin.</a:t>
            </a:r>
            <a:endParaRPr kumimoji="0" lang="tr-TR"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None/>
              <a:tabLst>
                <a:tab pos="228600" algn="l"/>
              </a:tabLst>
            </a:pPr>
            <a:endParaRPr kumimoji="0" lang="tr-TR" altLang="tr-TR" sz="1600" b="0" i="0" u="none" strike="noStrike" cap="none" normalizeH="0" baseline="0" dirty="0">
              <a:ln>
                <a:noFill/>
              </a:ln>
              <a:solidFill>
                <a:schemeClr val="tx1"/>
              </a:solidFill>
              <a:effectLst/>
              <a:latin typeface="Calibri GÖVDE"/>
            </a:endParaRPr>
          </a:p>
          <a:p>
            <a:pPr marR="0" lvl="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tab pos="228600" algn="l"/>
              </a:tabLst>
            </a:pPr>
            <a:r>
              <a:rPr kumimoji="0" lang="en-US"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rPr>
              <a:t>Eğer mümkünse, kendinizi tehlikeye atmadan yangına müdahale edin.</a:t>
            </a:r>
            <a:endParaRPr kumimoji="0" lang="tr-TR"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None/>
              <a:tabLst>
                <a:tab pos="228600" algn="l"/>
              </a:tabLst>
            </a:pPr>
            <a:endParaRPr kumimoji="0" lang="tr-TR" altLang="tr-TR" sz="1600" b="0" i="0" u="none" strike="noStrike" cap="none" normalizeH="0" baseline="0" dirty="0">
              <a:ln>
                <a:noFill/>
              </a:ln>
              <a:solidFill>
                <a:schemeClr val="tx1"/>
              </a:solidFill>
              <a:effectLst/>
              <a:latin typeface="Calibri GÖVDE"/>
            </a:endParaRPr>
          </a:p>
          <a:p>
            <a:pPr marR="0" lvl="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tab pos="228600" algn="l"/>
              </a:tabLst>
            </a:pPr>
            <a:r>
              <a:rPr kumimoji="0" lang="en-US"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rPr>
              <a:t>Eğer mümkünse, yangın söndürme ekibi gelene kadar yangın bölgesinde kalın.</a:t>
            </a:r>
            <a:endParaRPr kumimoji="0" lang="tr-TR"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None/>
              <a:tabLst>
                <a:tab pos="228600" algn="l"/>
              </a:tabLst>
            </a:pPr>
            <a:endParaRPr kumimoji="0" lang="tr-TR" altLang="tr-TR" sz="1600" b="0" i="0" u="none" strike="noStrike" cap="none" normalizeH="0" baseline="0" dirty="0">
              <a:ln>
                <a:noFill/>
              </a:ln>
              <a:solidFill>
                <a:schemeClr val="tx1"/>
              </a:solidFill>
              <a:effectLst/>
              <a:latin typeface="Calibri GÖVDE"/>
            </a:endParaRPr>
          </a:p>
          <a:p>
            <a:pPr marR="0" lvl="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tab pos="228600" algn="l"/>
              </a:tabLst>
            </a:pPr>
            <a:r>
              <a:rPr kumimoji="0" lang="en-US"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rPr>
              <a:t>Eğer yangın bölgesinden ayrılmak zorundaysanız, tüm kapı ve pencereleri kapatın. En yakın yangın çıkışından çıkarak uzaklaşın.</a:t>
            </a:r>
            <a:endParaRPr kumimoji="0" lang="tr-TR" altLang="tr-TR" sz="1600" b="0" i="0" u="none" strike="noStrike" cap="none" normalizeH="0" baseline="0" dirty="0">
              <a:ln>
                <a:noFill/>
              </a:ln>
              <a:solidFill>
                <a:schemeClr val="tx1"/>
              </a:solidFill>
              <a:effectLst/>
              <a:latin typeface="Calibri GÖVDE"/>
            </a:endParaRPr>
          </a:p>
          <a:p>
            <a:pPr marL="0" marR="0" lvl="0" indent="0" algn="just" defTabSz="914400" rtl="0" eaLnBrk="0" fontAlgn="base" latinLnBrk="0" hangingPunct="0">
              <a:lnSpc>
                <a:spcPct val="100000"/>
              </a:lnSpc>
              <a:spcBef>
                <a:spcPct val="0"/>
              </a:spcBef>
              <a:spcAft>
                <a:spcPct val="0"/>
              </a:spcAft>
              <a:buClrTx/>
              <a:buSzTx/>
              <a:buNone/>
              <a:tabLst>
                <a:tab pos="228600" algn="l"/>
              </a:tabLst>
            </a:pPr>
            <a:endParaRPr kumimoji="0" lang="en-US" altLang="tr-TR" sz="1400" b="0" i="0" u="none" strike="noStrike" cap="none" normalizeH="0" baseline="0" dirty="0">
              <a:ln>
                <a:noFill/>
              </a:ln>
              <a:solidFill>
                <a:schemeClr val="tx1"/>
              </a:solidFill>
              <a:effectLst/>
              <a:latin typeface="Arial" panose="020B0604020202020204" pitchFamily="34" charset="0"/>
            </a:endParaRPr>
          </a:p>
        </p:txBody>
      </p:sp>
      <p:pic>
        <p:nvPicPr>
          <p:cNvPr id="74" name="Resim 73">
            <a:extLst>
              <a:ext uri="{FF2B5EF4-FFF2-40B4-BE49-F238E27FC236}">
                <a16:creationId xmlns:a16="http://schemas.microsoft.com/office/drawing/2014/main" id="{037F59F8-9C27-2C2E-13A3-620F045F2517}"/>
              </a:ext>
            </a:extLst>
          </p:cNvPr>
          <p:cNvPicPr>
            <a:picLocks noChangeAspect="1"/>
          </p:cNvPicPr>
          <p:nvPr/>
        </p:nvPicPr>
        <p:blipFill rotWithShape="1">
          <a:blip r:embed="rId23">
            <a:extLst>
              <a:ext uri="{28A0092B-C50C-407E-A947-70E740481C1C}">
                <a14:useLocalDpi xmlns:a14="http://schemas.microsoft.com/office/drawing/2010/main" val="0"/>
              </a:ext>
            </a:extLst>
          </a:blip>
          <a:srcRect l="17609" t="6281" r="16226" b="7309"/>
          <a:stretch/>
        </p:blipFill>
        <p:spPr>
          <a:xfrm>
            <a:off x="8195207" y="2567290"/>
            <a:ext cx="2590780" cy="2996727"/>
          </a:xfrm>
          <a:prstGeom prst="rect">
            <a:avLst/>
          </a:prstGeom>
        </p:spPr>
      </p:pic>
    </p:spTree>
    <p:extLst>
      <p:ext uri="{BB962C8B-B14F-4D97-AF65-F5344CB8AC3E}">
        <p14:creationId xmlns:p14="http://schemas.microsoft.com/office/powerpoint/2010/main" val="1716994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a:xfrm>
            <a:off x="963387" y="704251"/>
            <a:ext cx="10515600" cy="1325563"/>
          </a:xfrm>
        </p:spPr>
        <p:txBody>
          <a:bodyPr/>
          <a:lstStyle/>
          <a:p>
            <a:r>
              <a:rPr lang="en-US" sz="4400" b="1" u="sng" dirty="0">
                <a:solidFill>
                  <a:schemeClr val="accent2">
                    <a:lumMod val="75000"/>
                  </a:schemeClr>
                </a:solidFill>
                <a:effectLst/>
                <a:latin typeface="Calibri GÖVDE"/>
                <a:ea typeface="Times New Roman" panose="02020603050405020304" pitchFamily="18" charset="0"/>
              </a:rPr>
              <a:t>Yangını </a:t>
            </a:r>
            <a:r>
              <a:rPr lang="tr-TR" b="1" u="sng" dirty="0">
                <a:solidFill>
                  <a:schemeClr val="accent2">
                    <a:lumMod val="75000"/>
                  </a:schemeClr>
                </a:solidFill>
                <a:latin typeface="Calibri GÖVDE"/>
                <a:ea typeface="Times New Roman" panose="02020603050405020304" pitchFamily="18" charset="0"/>
              </a:rPr>
              <a:t>N</a:t>
            </a:r>
            <a:r>
              <a:rPr lang="en-US" sz="4400" b="1" u="sng" dirty="0">
                <a:solidFill>
                  <a:schemeClr val="accent2">
                    <a:lumMod val="75000"/>
                  </a:schemeClr>
                </a:solidFill>
                <a:effectLst/>
                <a:latin typeface="Calibri GÖVDE"/>
                <a:ea typeface="Times New Roman" panose="02020603050405020304" pitchFamily="18" charset="0"/>
              </a:rPr>
              <a:t>asıl </a:t>
            </a:r>
            <a:r>
              <a:rPr lang="tr-TR" b="1" u="sng" dirty="0">
                <a:solidFill>
                  <a:schemeClr val="accent2">
                    <a:lumMod val="75000"/>
                  </a:schemeClr>
                </a:solidFill>
                <a:latin typeface="Calibri GÖVDE"/>
                <a:ea typeface="Times New Roman" panose="02020603050405020304" pitchFamily="18" charset="0"/>
              </a:rPr>
              <a:t>Ö</a:t>
            </a:r>
            <a:r>
              <a:rPr lang="en-US" sz="4400" b="1" u="sng" dirty="0">
                <a:solidFill>
                  <a:schemeClr val="accent2">
                    <a:lumMod val="75000"/>
                  </a:schemeClr>
                </a:solidFill>
                <a:effectLst/>
                <a:latin typeface="Calibri GÖVDE"/>
                <a:ea typeface="Times New Roman" panose="02020603050405020304" pitchFamily="18" charset="0"/>
              </a:rPr>
              <a:t>nleriz?</a:t>
            </a:r>
            <a:br>
              <a:rPr lang="tr-TR" sz="4400" dirty="0">
                <a:effectLst/>
                <a:latin typeface="Times New Roman" panose="02020603050405020304" pitchFamily="18" charset="0"/>
                <a:ea typeface="Times New Roman" panose="02020603050405020304" pitchFamily="18" charset="0"/>
              </a:rPr>
            </a:br>
            <a:endParaRPr lang="tr-TR" dirty="0"/>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718720" y="1132112"/>
            <a:ext cx="10321414" cy="5423350"/>
          </a:xfrm>
        </p:spPr>
        <p:txBody>
          <a:bodyPr>
            <a:normAutofit fontScale="40000" lnSpcReduction="20000"/>
          </a:bodyPr>
          <a:lstStyle/>
          <a:p>
            <a:pPr marL="0" indent="0" algn="just">
              <a:buNone/>
            </a:pPr>
            <a:endParaRPr lang="tr-TR" sz="4000" b="1" u="sng" dirty="0">
              <a:effectLst/>
              <a:latin typeface="Calibri GÖVDE"/>
              <a:ea typeface="Times New Roman" panose="02020603050405020304" pitchFamily="18" charset="0"/>
            </a:endParaRPr>
          </a:p>
          <a:p>
            <a:pPr marL="0" indent="0" algn="just">
              <a:buNone/>
            </a:pPr>
            <a:endParaRPr lang="tr-TR" sz="4000" b="1" u="sng" dirty="0">
              <a:latin typeface="Calibri GÖVDE"/>
              <a:ea typeface="Times New Roman" panose="02020603050405020304" pitchFamily="18" charset="0"/>
            </a:endParaRPr>
          </a:p>
          <a:p>
            <a:pPr marL="0" indent="0" algn="just">
              <a:buNone/>
            </a:pPr>
            <a:r>
              <a:rPr lang="en-US" sz="4000" b="1" u="sng" dirty="0">
                <a:effectLst/>
                <a:latin typeface="Calibri GÖVDE"/>
                <a:ea typeface="Times New Roman" panose="02020603050405020304" pitchFamily="18" charset="0"/>
              </a:rPr>
              <a:t>Tahliye Rotası</a:t>
            </a:r>
            <a:r>
              <a:rPr lang="en-US" sz="4000" u="sng" dirty="0">
                <a:effectLst/>
                <a:latin typeface="Calibri GÖVDE"/>
                <a:ea typeface="Times New Roman" panose="02020603050405020304" pitchFamily="18" charset="0"/>
              </a:rPr>
              <a:t>:</a:t>
            </a:r>
            <a:r>
              <a:rPr lang="en-US" sz="4000" dirty="0">
                <a:effectLst/>
                <a:latin typeface="Calibri GÖVDE"/>
                <a:ea typeface="Times New Roman" panose="02020603050405020304" pitchFamily="18" charset="0"/>
              </a:rPr>
              <a:t> Tahliyede en yakın yangın çıkışlarını gösteren planlar her bir misafir odasının giriş kapısının iç tarafına  yapıştırılmıştır ve tavanlarda “ÇIKIŞ” , “EXİT” yazıları asılmıştır.</a:t>
            </a:r>
            <a:endParaRPr lang="tr-TR" sz="4000" dirty="0">
              <a:effectLst/>
              <a:latin typeface="Calibri GÖVDE"/>
              <a:ea typeface="Times New Roman" panose="02020603050405020304" pitchFamily="18" charset="0"/>
            </a:endParaRPr>
          </a:p>
          <a:p>
            <a:pPr marL="0" indent="0" algn="just">
              <a:buNone/>
            </a:pPr>
            <a:endParaRPr lang="tr-TR" sz="4000" dirty="0">
              <a:effectLst/>
              <a:latin typeface="Calibri GÖVDE"/>
              <a:ea typeface="Times New Roman" panose="02020603050405020304" pitchFamily="18" charset="0"/>
            </a:endParaRPr>
          </a:p>
          <a:p>
            <a:pPr marL="0" indent="0" algn="just">
              <a:buNone/>
            </a:pPr>
            <a:r>
              <a:rPr lang="en-US" sz="4000" dirty="0">
                <a:effectLst/>
                <a:latin typeface="Calibri GÖVDE"/>
                <a:ea typeface="Times New Roman" panose="02020603050405020304" pitchFamily="18" charset="0"/>
              </a:rPr>
              <a:t> </a:t>
            </a:r>
            <a:endParaRPr lang="tr-TR" sz="4000" dirty="0">
              <a:effectLst/>
              <a:latin typeface="Calibri GÖVDE"/>
              <a:ea typeface="Times New Roman" panose="02020603050405020304" pitchFamily="18" charset="0"/>
            </a:endParaRPr>
          </a:p>
          <a:p>
            <a:pPr algn="just"/>
            <a:r>
              <a:rPr lang="en-US" sz="4000" dirty="0">
                <a:effectLst/>
                <a:latin typeface="Calibri GÖVDE"/>
                <a:ea typeface="Times New Roman" panose="02020603050405020304" pitchFamily="18" charset="0"/>
              </a:rPr>
              <a:t>Sigara içilmemesi gereken yerlerde asla sigara içmeyin ve içenleri uyarın.</a:t>
            </a:r>
            <a:endParaRPr lang="tr-TR" sz="4000" dirty="0">
              <a:effectLst/>
              <a:latin typeface="Calibri GÖVDE"/>
              <a:ea typeface="Times New Roman" panose="02020603050405020304" pitchFamily="18" charset="0"/>
            </a:endParaRPr>
          </a:p>
          <a:p>
            <a:pPr marL="0" indent="0" algn="just">
              <a:buNone/>
            </a:pPr>
            <a:endParaRPr lang="tr-TR" sz="4000" dirty="0">
              <a:effectLst/>
              <a:latin typeface="Calibri GÖVDE"/>
              <a:ea typeface="Times New Roman" panose="02020603050405020304" pitchFamily="18" charset="0"/>
            </a:endParaRPr>
          </a:p>
          <a:p>
            <a:pPr algn="just"/>
            <a:r>
              <a:rPr lang="en-US" sz="4000" dirty="0">
                <a:effectLst/>
                <a:latin typeface="Calibri GÖVDE"/>
                <a:ea typeface="Times New Roman" panose="02020603050405020304" pitchFamily="18" charset="0"/>
              </a:rPr>
              <a:t>Çalışma alanınızı ve ekipmanınızı sık sık inceleyin, kontrol edin.</a:t>
            </a:r>
            <a:endParaRPr lang="tr-TR" sz="4000" dirty="0">
              <a:effectLst/>
              <a:latin typeface="Calibri GÖVDE"/>
              <a:ea typeface="Times New Roman" panose="02020603050405020304" pitchFamily="18" charset="0"/>
            </a:endParaRPr>
          </a:p>
          <a:p>
            <a:pPr marL="0" indent="0" algn="just">
              <a:buNone/>
            </a:pPr>
            <a:endParaRPr lang="tr-TR" sz="4000" dirty="0">
              <a:effectLst/>
              <a:latin typeface="Calibri GÖVDE"/>
              <a:ea typeface="Times New Roman" panose="02020603050405020304" pitchFamily="18" charset="0"/>
            </a:endParaRPr>
          </a:p>
          <a:p>
            <a:pPr algn="just"/>
            <a:r>
              <a:rPr lang="en-US" sz="4000" dirty="0">
                <a:effectLst/>
                <a:latin typeface="Calibri GÖVDE"/>
                <a:ea typeface="Times New Roman" panose="02020603050405020304" pitchFamily="18" charset="0"/>
              </a:rPr>
              <a:t>Güvensiz ve tehlikeli durumları önceden rapor edin.</a:t>
            </a:r>
            <a:endParaRPr lang="tr-TR" sz="4000" dirty="0">
              <a:effectLst/>
              <a:latin typeface="Calibri GÖVDE"/>
              <a:ea typeface="Times New Roman" panose="02020603050405020304" pitchFamily="18" charset="0"/>
            </a:endParaRPr>
          </a:p>
          <a:p>
            <a:pPr marL="0" indent="0" algn="just">
              <a:buNone/>
            </a:pPr>
            <a:endParaRPr lang="tr-TR" sz="4000" dirty="0">
              <a:effectLst/>
              <a:latin typeface="Calibri GÖVDE"/>
              <a:ea typeface="Times New Roman" panose="02020603050405020304" pitchFamily="18" charset="0"/>
            </a:endParaRPr>
          </a:p>
          <a:p>
            <a:pPr algn="just"/>
            <a:r>
              <a:rPr lang="en-US" sz="4000" dirty="0">
                <a:effectLst/>
                <a:latin typeface="Calibri GÖVDE"/>
                <a:ea typeface="Times New Roman" panose="02020603050405020304" pitchFamily="18" charset="0"/>
              </a:rPr>
              <a:t>Yangın çıkışlarını temiz ve açık tutun.</a:t>
            </a:r>
            <a:endParaRPr lang="tr-TR" sz="4000" dirty="0">
              <a:effectLst/>
              <a:latin typeface="Calibri GÖVDE"/>
              <a:ea typeface="Times New Roman" panose="02020603050405020304" pitchFamily="18" charset="0"/>
            </a:endParaRPr>
          </a:p>
          <a:p>
            <a:pPr marL="0" indent="0" algn="just">
              <a:buNone/>
            </a:pPr>
            <a:endParaRPr lang="tr-TR" sz="4000" dirty="0">
              <a:effectLst/>
              <a:latin typeface="Calibri GÖVDE"/>
              <a:ea typeface="Times New Roman" panose="02020603050405020304" pitchFamily="18" charset="0"/>
            </a:endParaRPr>
          </a:p>
          <a:p>
            <a:pPr algn="just"/>
            <a:r>
              <a:rPr lang="en-US" sz="4000" dirty="0">
                <a:effectLst/>
                <a:latin typeface="Calibri GÖVDE"/>
                <a:ea typeface="Times New Roman" panose="02020603050405020304" pitchFamily="18" charset="0"/>
              </a:rPr>
              <a:t>Gaz, yanabilir, parlayabilir ve oksijen kullanan ekipmanlara ekstra önem ve dikkat gösterin.</a:t>
            </a:r>
            <a:endParaRPr lang="tr-TR" sz="4000" dirty="0">
              <a:effectLst/>
              <a:latin typeface="Calibri GÖVDE"/>
              <a:ea typeface="Times New Roman" panose="02020603050405020304" pitchFamily="18" charset="0"/>
            </a:endParaRPr>
          </a:p>
          <a:p>
            <a:pPr marL="0" indent="0" algn="just">
              <a:buNone/>
            </a:pPr>
            <a:endParaRPr lang="tr-TR" sz="4000" dirty="0">
              <a:effectLst/>
              <a:latin typeface="Calibri GÖVDE"/>
              <a:ea typeface="Times New Roman" panose="02020603050405020304" pitchFamily="18" charset="0"/>
            </a:endParaRPr>
          </a:p>
          <a:p>
            <a:pPr algn="just"/>
            <a:r>
              <a:rPr lang="en-US" sz="4000" dirty="0">
                <a:effectLst/>
                <a:latin typeface="Calibri GÖVDE"/>
                <a:ea typeface="Times New Roman" panose="02020603050405020304" pitchFamily="18" charset="0"/>
              </a:rPr>
              <a:t>Herhangi kırılmış, sıyrılmış elektrik kablosunu ya da ekipmanını hemen rapor edin.</a:t>
            </a:r>
            <a:endParaRPr lang="tr-TR" sz="4000" dirty="0">
              <a:effectLst/>
              <a:latin typeface="Calibri GÖVDE"/>
              <a:ea typeface="Times New Roman" panose="02020603050405020304" pitchFamily="18" charset="0"/>
            </a:endParaRPr>
          </a:p>
          <a:p>
            <a:pPr algn="just"/>
            <a:endParaRPr lang="tr-TR" sz="4000" dirty="0">
              <a:effectLst/>
              <a:latin typeface="Times New Roman" panose="02020603050405020304" pitchFamily="18" charset="0"/>
              <a:ea typeface="Times New Roman" panose="02020603050405020304" pitchFamily="18" charset="0"/>
            </a:endParaRPr>
          </a:p>
          <a:p>
            <a:pPr marL="0" indent="0" algn="just">
              <a:buNone/>
            </a:pPr>
            <a:endParaRPr lang="tr-TR" sz="1800" dirty="0">
              <a:effectLst/>
              <a:latin typeface="Times New Roman" panose="02020603050405020304" pitchFamily="18" charset="0"/>
              <a:ea typeface="Times New Roman" panose="02020603050405020304" pitchFamily="18" charset="0"/>
            </a:endParaRPr>
          </a:p>
          <a:p>
            <a:endParaRPr lang="tr-TR" dirty="0"/>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BC507FF1-D940-1644-57D4-8A6D02A0D6A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80716" y="2449361"/>
            <a:ext cx="3445685" cy="2408136"/>
          </a:xfrm>
          <a:prstGeom prst="rect">
            <a:avLst/>
          </a:prstGeom>
          <a:ln>
            <a:noFill/>
          </a:ln>
          <a:effectLst>
            <a:softEdge rad="112500"/>
          </a:effectLst>
        </p:spPr>
      </p:pic>
    </p:spTree>
    <p:extLst>
      <p:ext uri="{BB962C8B-B14F-4D97-AF65-F5344CB8AC3E}">
        <p14:creationId xmlns:p14="http://schemas.microsoft.com/office/powerpoint/2010/main" val="1437273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233DE22-482B-64B6-FA74-ABB87F3FADC3}"/>
              </a:ext>
            </a:extLst>
          </p:cNvPr>
          <p:cNvSpPr>
            <a:spLocks noGrp="1"/>
          </p:cNvSpPr>
          <p:nvPr>
            <p:ph type="title"/>
          </p:nvPr>
        </p:nvSpPr>
        <p:spPr>
          <a:xfrm>
            <a:off x="831278" y="571487"/>
            <a:ext cx="10515600" cy="1325563"/>
          </a:xfrm>
        </p:spPr>
        <p:txBody>
          <a:bodyPr/>
          <a:lstStyle/>
          <a:p>
            <a:r>
              <a:rPr lang="tr-TR" b="1" kern="0" dirty="0">
                <a:solidFill>
                  <a:schemeClr val="accent2">
                    <a:lumMod val="75000"/>
                  </a:schemeClr>
                </a:solidFill>
                <a:latin typeface="Calibri GÖVDE"/>
                <a:ea typeface="Times New Roman" panose="02020603050405020304" pitchFamily="18" charset="0"/>
              </a:rPr>
              <a:t>GİYİNME</a:t>
            </a:r>
            <a:r>
              <a:rPr lang="en-US" b="1" kern="0" dirty="0">
                <a:solidFill>
                  <a:schemeClr val="accent2">
                    <a:lumMod val="75000"/>
                  </a:schemeClr>
                </a:solidFill>
                <a:effectLst/>
                <a:latin typeface="Calibri GÖVDE"/>
                <a:ea typeface="Times New Roman" panose="02020603050405020304" pitchFamily="18" charset="0"/>
              </a:rPr>
              <a:t> ODASI KURALLARI </a:t>
            </a:r>
            <a:br>
              <a:rPr lang="tr-TR" sz="1800" b="1" u="sng" kern="0" dirty="0">
                <a:effectLst/>
                <a:latin typeface="Times New Roman" panose="02020603050405020304" pitchFamily="18" charset="0"/>
                <a:ea typeface="Times New Roman" panose="02020603050405020304" pitchFamily="18" charset="0"/>
              </a:rPr>
            </a:br>
            <a:endParaRPr lang="tr-TR" dirty="0"/>
          </a:p>
        </p:txBody>
      </p:sp>
      <p:grpSp>
        <p:nvGrpSpPr>
          <p:cNvPr id="4" name="Group 1">
            <a:extLst>
              <a:ext uri="{FF2B5EF4-FFF2-40B4-BE49-F238E27FC236}">
                <a16:creationId xmlns:a16="http://schemas.microsoft.com/office/drawing/2014/main" id="{60940E59-5695-B308-5E4C-AF37D22C6F0F}"/>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3D83751E-A63A-D833-8EEB-1AA667CAE9B3}"/>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902A85B8-986C-C843-0109-40F250E92B4A}"/>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F5C26C42-BECF-CAE3-A92C-ADE18B7FCA0F}"/>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A36BA869-EB1C-3213-C8B2-C81425863840}"/>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23ADF263-A9BB-8066-60C7-447C61DC532D}"/>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FBB873BF-151A-15D5-C295-81461F636A19}"/>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B2C5F2BA-AEE8-4C33-8627-0F07F13F3724}"/>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2AB8E57-7A94-C661-D871-78B08A1A2590}"/>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39F2CC36-FA48-B6B4-6C0B-E1B5E8105E54}"/>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5540D28B-14DC-EFB0-6BD5-ADB270C395BA}"/>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916320C5-15FF-0EE1-954E-922D17C37961}"/>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3AD9A67B-3B61-3542-C164-41B97A7E2B67}"/>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4B63A848-82D7-D69E-8022-D5A2A0E6D7A6}"/>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41AA2439-0544-7AD4-FC2B-3E98647F3713}"/>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00386A85-53AF-19BA-E3E8-C20F8B6DA5DE}"/>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DB68EFBA-4649-E702-B985-B1DE6C7EBD72}"/>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FF3A886C-4E73-3EAF-68FF-107DDC9E2267}"/>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8CDC4006-6D68-5ECE-3E03-7D42725C1D0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4DC7C36A-6B8D-D424-E2F4-517BE9DC18AF}"/>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D1DFD5FF-E0C0-3EF6-F133-EE0292053931}"/>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6ED69420-5BFC-7AC0-264C-8F9EF6FE1F86}"/>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80ADAD6A-9227-0D14-5FC0-7C0EE5E17CBD}"/>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6A9A3F43-2B96-91C4-9EC5-7A843931D918}"/>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619C0596-5D6C-2BE8-DEAE-C931C819AA01}"/>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5B7A9D5-6559-1F01-3EC4-5E0788E965DE}"/>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B8F5011F-879B-4D5C-48AE-15786B82DC09}"/>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9C8200E8-0A28-51E5-B15A-694B3D09E61A}"/>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AADA7D52-9A0E-B43F-8722-E1A5D1288D32}"/>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0BB00D03-1E52-230A-9CCF-313DFC68883D}"/>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A518ABC2-B50B-A9AC-DC6B-115583021DED}"/>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C846C328-9FC7-47A1-505C-1625021120F4}"/>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AAF4A8B7-7ADB-1617-992D-266677FB4E43}"/>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F35324D7-5D0C-9D2E-974A-BA6BBA8147D5}"/>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A929F675-FA92-C78C-5576-99730F4CC7C0}"/>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64CFB207-4F28-F583-6C20-73C9E6C6D0A8}"/>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08E385A1-FAA6-2296-F39B-31224026AEAC}"/>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96834D2D-DDFE-4651-6A53-22B6811C2629}"/>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98A0492E-A3A4-7B1D-DC2C-D2D3BEB5F9D1}"/>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2479E575-6A12-ABC7-3F66-41956E357860}"/>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038900E5-9F81-643B-F3B5-E3691154C098}"/>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21831A22-0C96-297D-D4AC-B5B62FFFF203}"/>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075A3EAD-7D68-160F-3F65-8D1B2D3C18DD}"/>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350B7856-6653-CED9-A2E1-A6C9185A3F32}"/>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4CE47A87-5223-5413-FC0D-C4090CCD5DB9}"/>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82BAB30A-8E93-96B9-1CEC-70989E73D23C}"/>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CDA66D07-B605-84F4-E6FE-5F877C5EE9D0}"/>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2B12970B-5E93-F5C8-907A-E349B6CE47A2}"/>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3DE81E2F-F41F-FE73-DC4F-5A82D3983CE7}"/>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D6C8876E-41C2-30DF-D3F1-FF2CE085177A}"/>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193BB630-FD50-B79B-9B40-577CCCB619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D02F4EDB-A922-6665-D361-9BEA9E6BF06C}"/>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F019B9A-3840-CF2C-E295-67E611AB2C09}"/>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585A1930-2B2B-DFA8-11CF-CAF402C6CF2D}"/>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765BA9B7-1FAF-D2F6-7A2A-D30DB12FA17A}"/>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B3AD258C-B197-F518-CC5C-F992D72423AC}"/>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CEA2EE6A-1A6E-D813-5110-37954152AD67}"/>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0CAA87BE-DEC8-688A-54A6-C484A980CB0D}"/>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82A31576-1C55-2AC4-B8D4-1F3205DBC88E}"/>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9C68A7C8-C3FA-4E4E-BFC1-0D40F646C502}"/>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8FC5EEFE-B5A7-D624-A020-76629394647B}"/>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890DB30A-0453-939C-C175-DCBA366DCCCC}"/>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60A56490-1EB7-F668-FAD8-7897B44EB6AE}"/>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9D2E094E-B437-A10E-41D7-15C1AC935578}"/>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0C0D06E6-4187-6B5D-7B25-3C34627ABAB1}"/>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2E9CCF5D-8AA5-4DC0-35A9-F9BE51CFDCEA}"/>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97446630-C9EC-8A35-8E1D-B61F84D542C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CF5D409C-B82B-0EAE-CB35-31247E044817}"/>
                </a:ext>
              </a:extLst>
            </p:cNvPr>
            <p:cNvPicPr/>
            <p:nvPr/>
          </p:nvPicPr>
          <p:blipFill>
            <a:blip r:embed="rId22" cstate="print"/>
            <a:stretch>
              <a:fillRect/>
            </a:stretch>
          </p:blipFill>
          <p:spPr>
            <a:xfrm>
              <a:off x="1" y="5699455"/>
              <a:ext cx="518134" cy="518134"/>
            </a:xfrm>
            <a:prstGeom prst="rect">
              <a:avLst/>
            </a:prstGeom>
          </p:spPr>
        </p:pic>
      </p:grpSp>
      <p:pic>
        <p:nvPicPr>
          <p:cNvPr id="72" name="Resim 71">
            <a:extLst>
              <a:ext uri="{FF2B5EF4-FFF2-40B4-BE49-F238E27FC236}">
                <a16:creationId xmlns:a16="http://schemas.microsoft.com/office/drawing/2014/main" id="{28AEB0BD-59C9-649B-E732-A556A137BBC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012075" y="1428719"/>
            <a:ext cx="4234130" cy="4234130"/>
          </a:xfrm>
          <a:prstGeom prst="rect">
            <a:avLst/>
          </a:prstGeom>
          <a:ln>
            <a:noFill/>
          </a:ln>
          <a:effectLst>
            <a:softEdge rad="112500"/>
          </a:effectLst>
        </p:spPr>
      </p:pic>
      <p:sp>
        <p:nvSpPr>
          <p:cNvPr id="73" name="Rectangle 1">
            <a:extLst>
              <a:ext uri="{FF2B5EF4-FFF2-40B4-BE49-F238E27FC236}">
                <a16:creationId xmlns:a16="http://schemas.microsoft.com/office/drawing/2014/main" id="{730D74B3-AD44-0866-BB36-0587F300AF5F}"/>
              </a:ext>
            </a:extLst>
          </p:cNvPr>
          <p:cNvSpPr>
            <a:spLocks noGrp="1" noChangeArrowheads="1"/>
          </p:cNvSpPr>
          <p:nvPr>
            <p:ph idx="1"/>
          </p:nvPr>
        </p:nvSpPr>
        <p:spPr bwMode="auto">
          <a:xfrm>
            <a:off x="692766" y="1458377"/>
            <a:ext cx="6373012"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Gürültülü konuşmalar, kavga, bağırma, uyuma, kağıt oyunları ve diğer oyunları oynama kesinlikle yasaklanmıştır. </a:t>
            </a:r>
            <a:endParaRPr kumimoji="0" lang="tr-TR" altLang="tr-T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None/>
              <a:tabLst>
                <a:tab pos="228600" algn="l"/>
              </a:tabLst>
            </a:pPr>
            <a:endParaRPr kumimoji="0" lang="tr-TR" altLang="tr-TR"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Soyunma odasındaki tüm eşya, malzeme ve mobilyalar dikkatli bir şekilde taşınmalıdır. Her çeşit zarar sorumlusundan tahsil edilecektir. </a:t>
            </a:r>
            <a:endParaRPr kumimoji="0" lang="tr-TR" altLang="tr-T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None/>
              <a:tabLst>
                <a:tab pos="228600" algn="l"/>
              </a:tabLst>
            </a:pPr>
            <a:endParaRPr kumimoji="0" lang="tr-TR" altLang="tr-TR"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Patlayıcı, yanıcı, parlayıcı ve her çeşit zarar verebilecek maddelerin soyunma odasına getirilmesi ve saklanması yasaktır. </a:t>
            </a:r>
            <a:endParaRPr kumimoji="0" lang="tr-TR" altLang="tr-T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None/>
              <a:tabLst>
                <a:tab pos="228600" algn="l"/>
              </a:tabLst>
            </a:pPr>
            <a:endParaRPr kumimoji="0" lang="tr-TR" altLang="tr-TR"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Soyunma odasında sigara içmek yasaktır. </a:t>
            </a:r>
            <a:endParaRPr kumimoji="0" lang="tr-TR" altLang="tr-T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None/>
              <a:tabLst>
                <a:tab pos="228600" algn="l"/>
              </a:tabLst>
            </a:pPr>
            <a:endParaRPr kumimoji="0" lang="tr-TR" altLang="tr-TR"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Soyunma odası sadece otel çalışanlarının kullanımı içindir.</a:t>
            </a:r>
            <a:endParaRPr kumimoji="0" lang="tr-TR" altLang="tr-T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None/>
              <a:tabLst>
                <a:tab pos="228600" algn="l"/>
              </a:tabLst>
            </a:pPr>
            <a:endParaRPr kumimoji="0" lang="tr-TR" altLang="tr-T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 Ziyaretçilerin ya da çalışanlar dışında herhangi birinin girmesi yasaktır. </a:t>
            </a:r>
            <a:endParaRPr kumimoji="0" lang="tr-TR" altLang="tr-T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None/>
              <a:tabLst>
                <a:tab pos="228600" algn="l"/>
              </a:tabLst>
            </a:pPr>
            <a:endParaRPr kumimoji="0" lang="tr-TR" altLang="tr-TR"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Soyunma odası her zaman temiz tutulmalıdır. Tükürme, yerlere çöp, kağıt atma yasaktır. </a:t>
            </a:r>
            <a:endParaRPr kumimoji="0" lang="tr-TR" altLang="tr-TR"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347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233DE22-482B-64B6-FA74-ABB87F3FADC3}"/>
              </a:ext>
            </a:extLst>
          </p:cNvPr>
          <p:cNvSpPr>
            <a:spLocks noGrp="1"/>
          </p:cNvSpPr>
          <p:nvPr>
            <p:ph type="title"/>
          </p:nvPr>
        </p:nvSpPr>
        <p:spPr>
          <a:xfrm>
            <a:off x="831278" y="571487"/>
            <a:ext cx="10515600" cy="1325563"/>
          </a:xfrm>
        </p:spPr>
        <p:txBody>
          <a:bodyPr/>
          <a:lstStyle/>
          <a:p>
            <a:r>
              <a:rPr lang="tr-TR" b="1" kern="0" dirty="0">
                <a:solidFill>
                  <a:schemeClr val="accent2">
                    <a:lumMod val="75000"/>
                  </a:schemeClr>
                </a:solidFill>
                <a:latin typeface="Calibri GÖVDE"/>
                <a:ea typeface="Times New Roman" panose="02020603050405020304" pitchFamily="18" charset="0"/>
              </a:rPr>
              <a:t>GİYİNME</a:t>
            </a:r>
            <a:r>
              <a:rPr lang="en-US" b="1" kern="0" dirty="0">
                <a:solidFill>
                  <a:schemeClr val="accent2">
                    <a:lumMod val="75000"/>
                  </a:schemeClr>
                </a:solidFill>
                <a:effectLst/>
                <a:latin typeface="Calibri GÖVDE"/>
                <a:ea typeface="Times New Roman" panose="02020603050405020304" pitchFamily="18" charset="0"/>
              </a:rPr>
              <a:t> ODASI KURALLARI </a:t>
            </a:r>
            <a:br>
              <a:rPr lang="tr-TR" sz="1800" b="1" u="sng" kern="0" dirty="0">
                <a:effectLst/>
                <a:latin typeface="Times New Roman" panose="02020603050405020304" pitchFamily="18" charset="0"/>
                <a:ea typeface="Times New Roman" panose="02020603050405020304" pitchFamily="18" charset="0"/>
              </a:rPr>
            </a:br>
            <a:endParaRPr lang="tr-TR" dirty="0"/>
          </a:p>
        </p:txBody>
      </p:sp>
      <p:grpSp>
        <p:nvGrpSpPr>
          <p:cNvPr id="4" name="Group 1">
            <a:extLst>
              <a:ext uri="{FF2B5EF4-FFF2-40B4-BE49-F238E27FC236}">
                <a16:creationId xmlns:a16="http://schemas.microsoft.com/office/drawing/2014/main" id="{60940E59-5695-B308-5E4C-AF37D22C6F0F}"/>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3D83751E-A63A-D833-8EEB-1AA667CAE9B3}"/>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902A85B8-986C-C843-0109-40F250E92B4A}"/>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F5C26C42-BECF-CAE3-A92C-ADE18B7FCA0F}"/>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A36BA869-EB1C-3213-C8B2-C81425863840}"/>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23ADF263-A9BB-8066-60C7-447C61DC532D}"/>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FBB873BF-151A-15D5-C295-81461F636A19}"/>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B2C5F2BA-AEE8-4C33-8627-0F07F13F3724}"/>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2AB8E57-7A94-C661-D871-78B08A1A2590}"/>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39F2CC36-FA48-B6B4-6C0B-E1B5E8105E54}"/>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5540D28B-14DC-EFB0-6BD5-ADB270C395BA}"/>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916320C5-15FF-0EE1-954E-922D17C37961}"/>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3AD9A67B-3B61-3542-C164-41B97A7E2B67}"/>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4B63A848-82D7-D69E-8022-D5A2A0E6D7A6}"/>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41AA2439-0544-7AD4-FC2B-3E98647F3713}"/>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00386A85-53AF-19BA-E3E8-C20F8B6DA5DE}"/>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DB68EFBA-4649-E702-B985-B1DE6C7EBD72}"/>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FF3A886C-4E73-3EAF-68FF-107DDC9E2267}"/>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8CDC4006-6D68-5ECE-3E03-7D42725C1D0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4DC7C36A-6B8D-D424-E2F4-517BE9DC18AF}"/>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D1DFD5FF-E0C0-3EF6-F133-EE0292053931}"/>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6ED69420-5BFC-7AC0-264C-8F9EF6FE1F86}"/>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80ADAD6A-9227-0D14-5FC0-7C0EE5E17CBD}"/>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6A9A3F43-2B96-91C4-9EC5-7A843931D918}"/>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619C0596-5D6C-2BE8-DEAE-C931C819AA01}"/>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5B7A9D5-6559-1F01-3EC4-5E0788E965DE}"/>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B8F5011F-879B-4D5C-48AE-15786B82DC09}"/>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9C8200E8-0A28-51E5-B15A-694B3D09E61A}"/>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AADA7D52-9A0E-B43F-8722-E1A5D1288D32}"/>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0BB00D03-1E52-230A-9CCF-313DFC68883D}"/>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A518ABC2-B50B-A9AC-DC6B-115583021DED}"/>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C846C328-9FC7-47A1-505C-1625021120F4}"/>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AAF4A8B7-7ADB-1617-992D-266677FB4E43}"/>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F35324D7-5D0C-9D2E-974A-BA6BBA8147D5}"/>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A929F675-FA92-C78C-5576-99730F4CC7C0}"/>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64CFB207-4F28-F583-6C20-73C9E6C6D0A8}"/>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08E385A1-FAA6-2296-F39B-31224026AEAC}"/>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96834D2D-DDFE-4651-6A53-22B6811C2629}"/>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98A0492E-A3A4-7B1D-DC2C-D2D3BEB5F9D1}"/>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2479E575-6A12-ABC7-3F66-41956E357860}"/>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038900E5-9F81-643B-F3B5-E3691154C098}"/>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21831A22-0C96-297D-D4AC-B5B62FFFF203}"/>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075A3EAD-7D68-160F-3F65-8D1B2D3C18DD}"/>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350B7856-6653-CED9-A2E1-A6C9185A3F32}"/>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4CE47A87-5223-5413-FC0D-C4090CCD5DB9}"/>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82BAB30A-8E93-96B9-1CEC-70989E73D23C}"/>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CDA66D07-B605-84F4-E6FE-5F877C5EE9D0}"/>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2B12970B-5E93-F5C8-907A-E349B6CE47A2}"/>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3DE81E2F-F41F-FE73-DC4F-5A82D3983CE7}"/>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D6C8876E-41C2-30DF-D3F1-FF2CE085177A}"/>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193BB630-FD50-B79B-9B40-577CCCB619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D02F4EDB-A922-6665-D361-9BEA9E6BF06C}"/>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F019B9A-3840-CF2C-E295-67E611AB2C09}"/>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585A1930-2B2B-DFA8-11CF-CAF402C6CF2D}"/>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765BA9B7-1FAF-D2F6-7A2A-D30DB12FA17A}"/>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B3AD258C-B197-F518-CC5C-F992D72423AC}"/>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CEA2EE6A-1A6E-D813-5110-37954152AD67}"/>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0CAA87BE-DEC8-688A-54A6-C484A980CB0D}"/>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82A31576-1C55-2AC4-B8D4-1F3205DBC88E}"/>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9C68A7C8-C3FA-4E4E-BFC1-0D40F646C502}"/>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8FC5EEFE-B5A7-D624-A020-76629394647B}"/>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890DB30A-0453-939C-C175-DCBA366DCCCC}"/>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60A56490-1EB7-F668-FAD8-7897B44EB6AE}"/>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9D2E094E-B437-A10E-41D7-15C1AC935578}"/>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0C0D06E6-4187-6B5D-7B25-3C34627ABAB1}"/>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2E9CCF5D-8AA5-4DC0-35A9-F9BE51CFDCEA}"/>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97446630-C9EC-8A35-8E1D-B61F84D542C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CF5D409C-B82B-0EAE-CB35-31247E044817}"/>
                </a:ext>
              </a:extLst>
            </p:cNvPr>
            <p:cNvPicPr/>
            <p:nvPr/>
          </p:nvPicPr>
          <p:blipFill>
            <a:blip r:embed="rId22" cstate="print"/>
            <a:stretch>
              <a:fillRect/>
            </a:stretch>
          </p:blipFill>
          <p:spPr>
            <a:xfrm>
              <a:off x="1" y="5699455"/>
              <a:ext cx="518134" cy="518134"/>
            </a:xfrm>
            <a:prstGeom prst="rect">
              <a:avLst/>
            </a:prstGeom>
          </p:spPr>
        </p:pic>
      </p:grpSp>
      <p:pic>
        <p:nvPicPr>
          <p:cNvPr id="72" name="Resim 71">
            <a:extLst>
              <a:ext uri="{FF2B5EF4-FFF2-40B4-BE49-F238E27FC236}">
                <a16:creationId xmlns:a16="http://schemas.microsoft.com/office/drawing/2014/main" id="{28AEB0BD-59C9-649B-E732-A556A137BBC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749122" y="1428719"/>
            <a:ext cx="4234130" cy="4234130"/>
          </a:xfrm>
          <a:prstGeom prst="rect">
            <a:avLst/>
          </a:prstGeom>
          <a:ln>
            <a:noFill/>
          </a:ln>
          <a:effectLst>
            <a:softEdge rad="112500"/>
          </a:effectLst>
        </p:spPr>
      </p:pic>
      <p:sp>
        <p:nvSpPr>
          <p:cNvPr id="73" name="Rectangle 1">
            <a:extLst>
              <a:ext uri="{FF2B5EF4-FFF2-40B4-BE49-F238E27FC236}">
                <a16:creationId xmlns:a16="http://schemas.microsoft.com/office/drawing/2014/main" id="{730D74B3-AD44-0866-BB36-0587F300AF5F}"/>
              </a:ext>
            </a:extLst>
          </p:cNvPr>
          <p:cNvSpPr>
            <a:spLocks noGrp="1" noChangeArrowheads="1"/>
          </p:cNvSpPr>
          <p:nvPr>
            <p:ph idx="1"/>
          </p:nvPr>
        </p:nvSpPr>
        <p:spPr bwMode="auto">
          <a:xfrm>
            <a:off x="830612" y="1428719"/>
            <a:ext cx="5905064"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Demirbaş harici hiç bir malzeme koyulması yasaktır. </a:t>
            </a:r>
            <a:endParaRPr kumimoji="0" lang="tr-TR" altLang="tr-T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None/>
              <a:tabLst>
                <a:tab pos="228600" algn="l"/>
              </a:tabLst>
            </a:pPr>
            <a:endParaRPr kumimoji="0" lang="tr-TR" altLang="tr-TR"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Dolapların ya da duvarların üzerine not yapıştırma / yazı yazma kesinlikle yasaktır. </a:t>
            </a:r>
            <a:endParaRPr kumimoji="0" lang="tr-TR" altLang="tr-T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None/>
              <a:tabLst>
                <a:tab pos="228600" algn="l"/>
              </a:tabLst>
            </a:pPr>
            <a:endParaRPr kumimoji="0" lang="tr-TR" altLang="tr-TR"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Duşlar, lavabolar ve tuvaletler dikkatli kullanılmalı ve sağlık kurallarına uyulmalıdır. </a:t>
            </a:r>
            <a:endParaRPr kumimoji="0" lang="tr-TR" altLang="tr-T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None/>
              <a:tabLst>
                <a:tab pos="228600" algn="l"/>
              </a:tabLst>
            </a:pPr>
            <a:endParaRPr kumimoji="0" lang="tr-TR" altLang="tr-TR"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Güvenlik departmanı her çeşit ihlalde müdahale etmeye yetkilidir. </a:t>
            </a:r>
            <a:endParaRPr kumimoji="0" lang="tr-TR" altLang="tr-T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None/>
              <a:tabLst>
                <a:tab pos="228600" algn="l"/>
              </a:tabLst>
            </a:pPr>
            <a:endParaRPr kumimoji="0" lang="tr-TR" altLang="tr-TR"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Soyunma odası kurallarının herhangi birine uyulmaması disiplin cezalarının konusudur. </a:t>
            </a:r>
            <a:endParaRPr kumimoji="0" lang="tr-TR" altLang="tr-T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None/>
              <a:tabLst>
                <a:tab pos="228600" algn="l"/>
              </a:tabLst>
            </a:pPr>
            <a:endParaRPr kumimoji="0" lang="tr-TR" altLang="tr-TR"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Lst>
            </a:pPr>
            <a:r>
              <a:rPr kumimoji="0" lang="en-US" altLang="tr-TR" sz="16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Eğer dolap anahtarınızı unutur ya da kaybederseniz en kısa zamanda İnsan Kaynakları Departmanını bilgilendiriniz. Hiç bir personel dolap kendisinin bile olsa kilidi zorlamamalıdır. Eğer zorlanmış ya da kırılmış bir kilit görürseniz hemen İnsan Kaynakları Departmanına rapor ediniz.   </a:t>
            </a:r>
            <a:endParaRPr kumimoji="0" lang="tr-TR" altLang="tr-TR"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58737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p:txBody>
          <a:bodyPr/>
          <a:lstStyle/>
          <a:p>
            <a:r>
              <a:rPr lang="tr-TR" b="1" dirty="0">
                <a:solidFill>
                  <a:schemeClr val="accent2">
                    <a:lumMod val="75000"/>
                  </a:schemeClr>
                </a:solidFill>
                <a:latin typeface="Calibri GÖVDE"/>
                <a:ea typeface="Times New Roman" panose="02020603050405020304" pitchFamily="18" charset="0"/>
              </a:rPr>
              <a:t>GİYİNME ODASI</a:t>
            </a:r>
            <a:r>
              <a:rPr lang="en-US" sz="4400" b="1" dirty="0">
                <a:solidFill>
                  <a:schemeClr val="accent2">
                    <a:lumMod val="75000"/>
                  </a:schemeClr>
                </a:solidFill>
                <a:effectLst/>
                <a:latin typeface="Calibri GÖVDE"/>
                <a:ea typeface="Times New Roman" panose="02020603050405020304" pitchFamily="18" charset="0"/>
              </a:rPr>
              <a:t> DOLABI KİLİDİ</a:t>
            </a:r>
            <a:endParaRPr lang="tr-TR" dirty="0">
              <a:solidFill>
                <a:schemeClr val="accent2">
                  <a:lumMod val="75000"/>
                </a:schemeClr>
              </a:solidFill>
              <a:latin typeface="Calibri GÖVDE"/>
            </a:endParaRPr>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838200" y="1825625"/>
            <a:ext cx="5326626" cy="4351338"/>
          </a:xfrm>
        </p:spPr>
        <p:txBody>
          <a:bodyPr/>
          <a:lstStyle/>
          <a:p>
            <a:pPr algn="just"/>
            <a:endParaRPr lang="tr-TR" sz="1800" b="1" i="1" u="none" strike="noStrike" dirty="0">
              <a:effectLst/>
              <a:latin typeface="Calibri" panose="020F0502020204030204" pitchFamily="34" charset="0"/>
              <a:ea typeface="Times New Roman" panose="02020603050405020304" pitchFamily="18" charset="0"/>
            </a:endParaRPr>
          </a:p>
          <a:p>
            <a:pPr marL="0" indent="0" algn="just">
              <a:buNone/>
            </a:pPr>
            <a:r>
              <a:rPr lang="en-US" sz="1800" b="1" i="1" u="none" strike="noStrike" dirty="0">
                <a:effectLst/>
                <a:latin typeface="Calibri" panose="020F0502020204030204" pitchFamily="34" charset="0"/>
                <a:ea typeface="Times New Roman" panose="02020603050405020304" pitchFamily="18" charset="0"/>
              </a:rPr>
              <a:t> </a:t>
            </a:r>
            <a:r>
              <a:rPr lang="en-US" sz="1600" dirty="0">
                <a:effectLst/>
                <a:latin typeface="Calibri GÖVDE"/>
                <a:ea typeface="Times New Roman" panose="02020603050405020304" pitchFamily="18" charset="0"/>
              </a:rPr>
              <a:t>Üniforma ile çalışan personelimiz için soyunma odalarımızda kişiye özel tahsis edilen dolaplar için kullanılacak bir asma kilit ve bir anahtar verilmektedir. </a:t>
            </a:r>
            <a:endParaRPr lang="tr-TR" sz="1600" dirty="0">
              <a:effectLst/>
              <a:latin typeface="Calibri GÖVDE"/>
              <a:ea typeface="Times New Roman" panose="02020603050405020304" pitchFamily="18" charset="0"/>
            </a:endParaRPr>
          </a:p>
          <a:p>
            <a:pPr marL="0" indent="0" algn="just">
              <a:buNone/>
            </a:pPr>
            <a:endParaRPr lang="tr-TR" sz="1600" dirty="0">
              <a:latin typeface="Calibri GÖVDE"/>
              <a:ea typeface="Times New Roman" panose="02020603050405020304" pitchFamily="18" charset="0"/>
            </a:endParaRPr>
          </a:p>
          <a:p>
            <a:pPr marL="0" indent="0" algn="just">
              <a:buNone/>
            </a:pPr>
            <a:endParaRPr lang="tr-TR" sz="1600" dirty="0">
              <a:effectLst/>
              <a:latin typeface="Calibri GÖVDE"/>
              <a:ea typeface="Times New Roman" panose="02020603050405020304" pitchFamily="18" charset="0"/>
            </a:endParaRPr>
          </a:p>
          <a:p>
            <a:pPr marL="0" indent="0" algn="just">
              <a:buNone/>
            </a:pPr>
            <a:r>
              <a:rPr lang="en-US" sz="1600" dirty="0">
                <a:effectLst/>
                <a:latin typeface="Calibri GÖVDE"/>
                <a:ea typeface="Times New Roman" panose="02020603050405020304" pitchFamily="18" charset="0"/>
              </a:rPr>
              <a:t>Yukarıda belitilen durumlarda kayıp yada</a:t>
            </a:r>
            <a:r>
              <a:rPr lang="tr-TR" sz="1600" dirty="0">
                <a:effectLst/>
                <a:latin typeface="Calibri GÖVDE"/>
                <a:ea typeface="Times New Roman" panose="02020603050405020304" pitchFamily="18" charset="0"/>
              </a:rPr>
              <a:t> </a:t>
            </a:r>
            <a:r>
              <a:rPr lang="en-US" sz="1600" dirty="0">
                <a:effectLst/>
                <a:latin typeface="Calibri GÖVDE"/>
                <a:ea typeface="Times New Roman" panose="02020603050405020304" pitchFamily="18" charset="0"/>
              </a:rPr>
              <a:t>teslim edilmemesi durumlarında maaştan </a:t>
            </a:r>
            <a:r>
              <a:rPr lang="en-US" sz="1600" b="1" dirty="0">
                <a:effectLst/>
                <a:latin typeface="Calibri GÖVDE"/>
                <a:ea typeface="Times New Roman" panose="02020603050405020304" pitchFamily="18" charset="0"/>
              </a:rPr>
              <a:t>2 (iki) Euro karşılığı TL </a:t>
            </a:r>
            <a:r>
              <a:rPr lang="en-US" sz="1600" dirty="0">
                <a:effectLst/>
                <a:latin typeface="Calibri GÖVDE"/>
                <a:ea typeface="Times New Roman" panose="02020603050405020304" pitchFamily="18" charset="0"/>
              </a:rPr>
              <a:t>kesinti yapılacaktır. </a:t>
            </a:r>
            <a:endParaRPr lang="tr-TR" sz="1600" dirty="0">
              <a:effectLst/>
              <a:latin typeface="Calibri GÖVDE"/>
              <a:ea typeface="Times New Roman" panose="02020603050405020304" pitchFamily="18" charset="0"/>
            </a:endParaRPr>
          </a:p>
          <a:p>
            <a:endParaRPr lang="tr-TR" dirty="0"/>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5" name="Resim 74">
            <a:extLst>
              <a:ext uri="{FF2B5EF4-FFF2-40B4-BE49-F238E27FC236}">
                <a16:creationId xmlns:a16="http://schemas.microsoft.com/office/drawing/2014/main" id="{A3407358-5202-282D-CB57-3311335F9A8C}"/>
              </a:ext>
            </a:extLst>
          </p:cNvPr>
          <p:cNvPicPr>
            <a:picLocks noChangeAspect="1"/>
          </p:cNvPicPr>
          <p:nvPr/>
        </p:nvPicPr>
        <p:blipFill rotWithShape="1">
          <a:blip r:embed="rId23">
            <a:extLst>
              <a:ext uri="{28A0092B-C50C-407E-A947-70E740481C1C}">
                <a14:useLocalDpi xmlns:a14="http://schemas.microsoft.com/office/drawing/2010/main" val="0"/>
              </a:ext>
            </a:extLst>
          </a:blip>
          <a:srcRect t="13605"/>
          <a:stretch/>
        </p:blipFill>
        <p:spPr>
          <a:xfrm>
            <a:off x="7199303" y="1642494"/>
            <a:ext cx="3472957" cy="4000601"/>
          </a:xfrm>
          <a:prstGeom prst="rect">
            <a:avLst/>
          </a:prstGeom>
          <a:ln>
            <a:noFill/>
          </a:ln>
          <a:effectLst>
            <a:softEdge rad="112500"/>
          </a:effectLst>
        </p:spPr>
      </p:pic>
    </p:spTree>
    <p:extLst>
      <p:ext uri="{BB962C8B-B14F-4D97-AF65-F5344CB8AC3E}">
        <p14:creationId xmlns:p14="http://schemas.microsoft.com/office/powerpoint/2010/main" val="1495736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a:xfrm>
            <a:off x="569387" y="526377"/>
            <a:ext cx="10515600" cy="777758"/>
          </a:xfrm>
        </p:spPr>
        <p:txBody>
          <a:bodyPr>
            <a:normAutofit/>
          </a:bodyPr>
          <a:lstStyle/>
          <a:p>
            <a:r>
              <a:rPr lang="en-US" b="1" kern="0" dirty="0">
                <a:solidFill>
                  <a:schemeClr val="accent2">
                    <a:lumMod val="75000"/>
                  </a:schemeClr>
                </a:solidFill>
                <a:effectLst/>
                <a:latin typeface="Calibri GÖVDE"/>
                <a:ea typeface="Times New Roman" panose="02020603050405020304" pitchFamily="18" charset="0"/>
              </a:rPr>
              <a:t>G</a:t>
            </a:r>
            <a:r>
              <a:rPr lang="tr-TR" b="1" kern="0" dirty="0">
                <a:solidFill>
                  <a:schemeClr val="accent2">
                    <a:lumMod val="75000"/>
                  </a:schemeClr>
                </a:solidFill>
                <a:effectLst/>
                <a:latin typeface="Calibri GÖVDE"/>
                <a:ea typeface="Times New Roman" panose="02020603050405020304" pitchFamily="18" charset="0"/>
              </a:rPr>
              <a:t>ÖRÜNÜM</a:t>
            </a:r>
            <a:r>
              <a:rPr lang="en-US" b="1" kern="0" dirty="0">
                <a:solidFill>
                  <a:schemeClr val="accent2">
                    <a:lumMod val="75000"/>
                  </a:schemeClr>
                </a:solidFill>
                <a:effectLst/>
                <a:latin typeface="Calibri GÖVDE"/>
                <a:ea typeface="Times New Roman" panose="02020603050405020304" pitchFamily="18" charset="0"/>
              </a:rPr>
              <a:t> KURALLARI</a:t>
            </a:r>
            <a:endParaRPr lang="tr-TR" dirty="0">
              <a:solidFill>
                <a:schemeClr val="accent2">
                  <a:lumMod val="75000"/>
                </a:schemeClr>
              </a:solidFill>
              <a:latin typeface="Calibri GÖVDE"/>
            </a:endParaRPr>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689004" y="1304135"/>
            <a:ext cx="7048038" cy="5189569"/>
          </a:xfrm>
        </p:spPr>
        <p:txBody>
          <a:bodyPr>
            <a:normAutofit fontScale="55000" lnSpcReduction="20000"/>
          </a:bodyPr>
          <a:lstStyle/>
          <a:p>
            <a:pPr algn="just">
              <a:tabLst>
                <a:tab pos="228600" algn="l"/>
              </a:tabLst>
            </a:pPr>
            <a:r>
              <a:rPr lang="en-US" sz="2900" dirty="0">
                <a:effectLst/>
                <a:latin typeface="Calibri GÖVDE"/>
                <a:ea typeface="Times New Roman" panose="02020603050405020304" pitchFamily="18" charset="0"/>
              </a:rPr>
              <a:t>Saçlar her zaman temiz ve taranmış olmalıdır.</a:t>
            </a:r>
            <a:endParaRPr lang="tr-TR" sz="2900" dirty="0">
              <a:effectLst/>
              <a:latin typeface="Calibri GÖVDE"/>
              <a:ea typeface="Times New Roman" panose="02020603050405020304" pitchFamily="18" charset="0"/>
            </a:endParaRPr>
          </a:p>
          <a:p>
            <a:pPr marL="0" indent="0" algn="just">
              <a:buNone/>
              <a:tabLst>
                <a:tab pos="228600" algn="l"/>
              </a:tabLst>
            </a:pPr>
            <a:endParaRPr lang="tr-TR" sz="2900" dirty="0">
              <a:effectLst/>
              <a:latin typeface="Calibri GÖVDE"/>
              <a:ea typeface="Times New Roman" panose="02020603050405020304" pitchFamily="18" charset="0"/>
            </a:endParaRPr>
          </a:p>
          <a:p>
            <a:pPr algn="just">
              <a:tabLst>
                <a:tab pos="228600" algn="l"/>
              </a:tabLst>
            </a:pPr>
            <a:r>
              <a:rPr lang="en-US" sz="2900" dirty="0">
                <a:effectLst/>
                <a:latin typeface="Calibri GÖVDE"/>
                <a:ea typeface="Times New Roman" panose="02020603050405020304" pitchFamily="18" charset="0"/>
              </a:rPr>
              <a:t>Tırnaklar temiz ve boyasız olmalıdır, sadece tırnak cilası sürülebilir.</a:t>
            </a:r>
            <a:endParaRPr lang="tr-TR" sz="2900" dirty="0">
              <a:effectLst/>
              <a:latin typeface="Calibri GÖVDE"/>
              <a:ea typeface="Times New Roman" panose="02020603050405020304" pitchFamily="18" charset="0"/>
            </a:endParaRPr>
          </a:p>
          <a:p>
            <a:pPr marL="0" indent="0" algn="just">
              <a:buNone/>
              <a:tabLst>
                <a:tab pos="228600" algn="l"/>
              </a:tabLst>
            </a:pPr>
            <a:endParaRPr lang="tr-TR" sz="2900" dirty="0">
              <a:effectLst/>
              <a:latin typeface="Calibri GÖVDE"/>
              <a:ea typeface="Times New Roman" panose="02020603050405020304" pitchFamily="18" charset="0"/>
            </a:endParaRPr>
          </a:p>
          <a:p>
            <a:pPr algn="just">
              <a:tabLst>
                <a:tab pos="228600" algn="l"/>
              </a:tabLst>
            </a:pPr>
            <a:r>
              <a:rPr lang="en-US" sz="2900" dirty="0">
                <a:effectLst/>
                <a:latin typeface="Calibri GÖVDE"/>
                <a:ea typeface="Times New Roman" panose="02020603050405020304" pitchFamily="18" charset="0"/>
              </a:rPr>
              <a:t>Ağır kokulu parfüm, deodorant ve bu içerikli kokular sürülmemelidir.</a:t>
            </a:r>
            <a:endParaRPr lang="tr-TR" sz="2900" dirty="0">
              <a:effectLst/>
              <a:latin typeface="Calibri GÖVDE"/>
              <a:ea typeface="Times New Roman" panose="02020603050405020304" pitchFamily="18" charset="0"/>
            </a:endParaRPr>
          </a:p>
          <a:p>
            <a:pPr marL="0" indent="0" algn="just">
              <a:buNone/>
              <a:tabLst>
                <a:tab pos="228600" algn="l"/>
              </a:tabLst>
            </a:pPr>
            <a:endParaRPr lang="tr-TR" sz="2900" dirty="0">
              <a:effectLst/>
              <a:latin typeface="Calibri GÖVDE"/>
              <a:ea typeface="Times New Roman" panose="02020603050405020304" pitchFamily="18" charset="0"/>
            </a:endParaRPr>
          </a:p>
          <a:p>
            <a:pPr algn="just">
              <a:tabLst>
                <a:tab pos="228600" algn="l"/>
              </a:tabLst>
            </a:pPr>
            <a:r>
              <a:rPr lang="en-US" sz="2900" dirty="0">
                <a:effectLst/>
                <a:latin typeface="Calibri GÖVDE"/>
                <a:ea typeface="Times New Roman" panose="02020603050405020304" pitchFamily="18" charset="0"/>
              </a:rPr>
              <a:t>Çalışanlar her gün düzenli olarak banyo yapmalı ve hafif kokulu deodorant kullanmalıdır.</a:t>
            </a:r>
            <a:endParaRPr lang="tr-TR" sz="2900" dirty="0">
              <a:effectLst/>
              <a:latin typeface="Calibri GÖVDE"/>
              <a:ea typeface="Times New Roman" panose="02020603050405020304" pitchFamily="18" charset="0"/>
            </a:endParaRPr>
          </a:p>
          <a:p>
            <a:pPr marL="0" indent="0" algn="just">
              <a:buNone/>
              <a:tabLst>
                <a:tab pos="228600" algn="l"/>
              </a:tabLst>
            </a:pPr>
            <a:endParaRPr lang="tr-TR" sz="2900" dirty="0">
              <a:effectLst/>
              <a:latin typeface="Calibri GÖVDE"/>
              <a:ea typeface="Times New Roman" panose="02020603050405020304" pitchFamily="18" charset="0"/>
            </a:endParaRPr>
          </a:p>
          <a:p>
            <a:pPr algn="just">
              <a:tabLst>
                <a:tab pos="228600" algn="l"/>
              </a:tabLst>
            </a:pPr>
            <a:r>
              <a:rPr lang="en-US" sz="2900" dirty="0">
                <a:effectLst/>
                <a:latin typeface="Calibri GÖVDE"/>
                <a:ea typeface="Times New Roman" panose="02020603050405020304" pitchFamily="18" charset="0"/>
              </a:rPr>
              <a:t>Dişler hem görünüm hem de kötü nefes kokusunu önleme amacıyla düzenli olarak fırçalanmalıdır.</a:t>
            </a:r>
            <a:endParaRPr lang="tr-TR" sz="2900" dirty="0">
              <a:effectLst/>
              <a:latin typeface="Calibri GÖVDE"/>
              <a:ea typeface="Times New Roman" panose="02020603050405020304" pitchFamily="18" charset="0"/>
            </a:endParaRPr>
          </a:p>
          <a:p>
            <a:pPr marL="0" indent="0" algn="just">
              <a:buNone/>
              <a:tabLst>
                <a:tab pos="228600" algn="l"/>
              </a:tabLst>
            </a:pPr>
            <a:endParaRPr lang="tr-TR" sz="2900" dirty="0">
              <a:effectLst/>
              <a:latin typeface="Calibri GÖVDE"/>
              <a:ea typeface="Times New Roman" panose="02020603050405020304" pitchFamily="18" charset="0"/>
            </a:endParaRPr>
          </a:p>
          <a:p>
            <a:pPr algn="just">
              <a:tabLst>
                <a:tab pos="228600" algn="l"/>
              </a:tabLst>
            </a:pPr>
            <a:r>
              <a:rPr lang="en-US" sz="2900" dirty="0">
                <a:effectLst/>
                <a:latin typeface="Calibri GÖVDE"/>
                <a:ea typeface="Times New Roman" panose="02020603050405020304" pitchFamily="18" charset="0"/>
              </a:rPr>
              <a:t>Ayakkabılar temiz ve boyanmış olmalıdır.</a:t>
            </a:r>
            <a:endParaRPr lang="tr-TR" sz="2900" dirty="0">
              <a:effectLst/>
              <a:latin typeface="Calibri GÖVDE"/>
              <a:ea typeface="Times New Roman" panose="02020603050405020304" pitchFamily="18" charset="0"/>
            </a:endParaRPr>
          </a:p>
          <a:p>
            <a:pPr algn="just">
              <a:tabLst>
                <a:tab pos="228600" algn="l"/>
              </a:tabLst>
            </a:pPr>
            <a:r>
              <a:rPr lang="en-US" sz="2900" dirty="0">
                <a:effectLst/>
                <a:latin typeface="Calibri GÖVDE"/>
                <a:ea typeface="Times New Roman" panose="02020603050405020304" pitchFamily="18" charset="0"/>
              </a:rPr>
              <a:t>Uniformalar temiz, ütülü ve kayıp düğmesi olmadan giyilmelidir. </a:t>
            </a:r>
            <a:endParaRPr lang="tr-TR" sz="2900" dirty="0">
              <a:effectLst/>
              <a:latin typeface="Calibri GÖVDE"/>
              <a:ea typeface="Times New Roman" panose="02020603050405020304" pitchFamily="18" charset="0"/>
            </a:endParaRPr>
          </a:p>
          <a:p>
            <a:pPr algn="just">
              <a:tabLst>
                <a:tab pos="228600" algn="l"/>
              </a:tabLst>
            </a:pPr>
            <a:r>
              <a:rPr lang="en-US" sz="2900" dirty="0">
                <a:effectLst/>
                <a:latin typeface="Calibri GÖVDE"/>
                <a:ea typeface="Times New Roman" panose="02020603050405020304" pitchFamily="18" charset="0"/>
              </a:rPr>
              <a:t>Evlilik, nişan, söz yüzüğü ve saat hariç hiç bir mücevher, takı takılmamalıdır. </a:t>
            </a:r>
            <a:endParaRPr lang="tr-TR" sz="2900" dirty="0">
              <a:effectLst/>
              <a:latin typeface="Calibri GÖVDE"/>
              <a:ea typeface="Times New Roman" panose="02020603050405020304" pitchFamily="18" charset="0"/>
            </a:endParaRPr>
          </a:p>
          <a:p>
            <a:pPr algn="just">
              <a:tabLst>
                <a:tab pos="228600" algn="l"/>
              </a:tabLst>
            </a:pPr>
            <a:r>
              <a:rPr lang="en-US" sz="2900" dirty="0">
                <a:effectLst/>
                <a:latin typeface="Calibri GÖVDE"/>
                <a:ea typeface="Times New Roman" panose="02020603050405020304" pitchFamily="18" charset="0"/>
              </a:rPr>
              <a:t>Misafirlerin önünde asla sakız çiğnenmemelidir. Eller her zaman temiz, bakımlı olmalı ve düzenli olarak yıkanmalıdır.</a:t>
            </a:r>
            <a:endParaRPr lang="tr-TR" sz="2900" dirty="0">
              <a:effectLst/>
              <a:latin typeface="Calibri GÖVDE"/>
              <a:ea typeface="Times New Roman" panose="02020603050405020304" pitchFamily="18" charset="0"/>
            </a:endParaRPr>
          </a:p>
          <a:p>
            <a:pPr algn="just">
              <a:tabLst>
                <a:tab pos="228600" algn="l"/>
              </a:tabLst>
            </a:pPr>
            <a:r>
              <a:rPr lang="en-US" sz="2900" dirty="0">
                <a:effectLst/>
                <a:latin typeface="Calibri GÖVDE"/>
                <a:ea typeface="Times New Roman" panose="02020603050405020304" pitchFamily="18" charset="0"/>
              </a:rPr>
              <a:t>İsimlikler çalışma süresi içinde her zaman takılı olmalıdır.</a:t>
            </a:r>
            <a:endParaRPr lang="tr-TR" sz="2900" dirty="0">
              <a:effectLst/>
              <a:latin typeface="Calibri GÖVDE"/>
              <a:ea typeface="Times New Roman" panose="02020603050405020304" pitchFamily="18" charset="0"/>
            </a:endParaRPr>
          </a:p>
          <a:p>
            <a:endParaRPr lang="tr-TR" dirty="0"/>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4" name="Resim 73">
            <a:extLst>
              <a:ext uri="{FF2B5EF4-FFF2-40B4-BE49-F238E27FC236}">
                <a16:creationId xmlns:a16="http://schemas.microsoft.com/office/drawing/2014/main" id="{5B7EBD32-FFE9-8D4C-5960-85073FF6E578}"/>
              </a:ext>
            </a:extLst>
          </p:cNvPr>
          <p:cNvPicPr>
            <a:picLocks noChangeAspect="1"/>
          </p:cNvPicPr>
          <p:nvPr/>
        </p:nvPicPr>
        <p:blipFill rotWithShape="1">
          <a:blip r:embed="rId23"/>
          <a:srcRect l="48503" t="4363" r="14535"/>
          <a:stretch/>
        </p:blipFill>
        <p:spPr>
          <a:xfrm>
            <a:off x="7871832" y="1592105"/>
            <a:ext cx="3474593" cy="36034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51415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a:xfrm>
            <a:off x="569387" y="583338"/>
            <a:ext cx="10515600" cy="1325563"/>
          </a:xfrm>
        </p:spPr>
        <p:txBody>
          <a:bodyPr/>
          <a:lstStyle/>
          <a:p>
            <a:r>
              <a:rPr lang="en-US" b="1" kern="0" dirty="0">
                <a:solidFill>
                  <a:schemeClr val="accent2">
                    <a:lumMod val="75000"/>
                  </a:schemeClr>
                </a:solidFill>
                <a:effectLst/>
                <a:latin typeface="Calibri GÖVDE"/>
                <a:ea typeface="Times New Roman" panose="02020603050405020304" pitchFamily="18" charset="0"/>
              </a:rPr>
              <a:t>ÜNİFORMA KURALLARI</a:t>
            </a:r>
            <a:br>
              <a:rPr lang="tr-TR" sz="4400" b="1" u="sng" kern="0" dirty="0">
                <a:effectLst/>
                <a:latin typeface="Times New Roman" panose="02020603050405020304" pitchFamily="18" charset="0"/>
                <a:ea typeface="Times New Roman" panose="02020603050405020304" pitchFamily="18" charset="0"/>
              </a:rPr>
            </a:br>
            <a:endParaRPr lang="tr-TR" dirty="0"/>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728679" y="1363514"/>
            <a:ext cx="6365424" cy="4351338"/>
          </a:xfrm>
        </p:spPr>
        <p:txBody>
          <a:bodyPr/>
          <a:lstStyle/>
          <a:p>
            <a:pPr marL="0" indent="0" algn="just">
              <a:buNone/>
            </a:pPr>
            <a:r>
              <a:rPr lang="en-US" sz="1800" dirty="0">
                <a:effectLst/>
                <a:latin typeface="Calibri" panose="020F0502020204030204" pitchFamily="34" charset="0"/>
                <a:ea typeface="Times New Roman" panose="02020603050405020304" pitchFamily="18" charset="0"/>
              </a:rPr>
              <a:t> </a:t>
            </a:r>
            <a:endParaRPr lang="tr-TR" sz="1600" dirty="0">
              <a:effectLst/>
              <a:latin typeface="Calibri GÖVDE"/>
              <a:ea typeface="Times New Roman" panose="02020603050405020304" pitchFamily="18" charset="0"/>
            </a:endParaRPr>
          </a:p>
          <a:p>
            <a:pPr indent="0" algn="just">
              <a:buNone/>
            </a:pPr>
            <a:r>
              <a:rPr lang="en-US" sz="1600" dirty="0">
                <a:effectLst/>
                <a:latin typeface="Calibri GÖVDE"/>
                <a:ea typeface="Times New Roman" panose="02020603050405020304" pitchFamily="18" charset="0"/>
              </a:rPr>
              <a:t>Size ücretsiz olarak iki takım üniforma verilecektir.</a:t>
            </a:r>
            <a:endParaRPr lang="tr-TR" sz="1600" dirty="0">
              <a:effectLst/>
              <a:latin typeface="Calibri GÖVDE"/>
              <a:ea typeface="Times New Roman" panose="02020603050405020304" pitchFamily="18" charset="0"/>
            </a:endParaRPr>
          </a:p>
          <a:p>
            <a:pPr indent="0" algn="just">
              <a:buNone/>
            </a:pPr>
            <a:endParaRPr lang="tr-TR" sz="1600" dirty="0">
              <a:effectLst/>
              <a:latin typeface="Calibri GÖVDE"/>
              <a:ea typeface="Times New Roman" panose="02020603050405020304" pitchFamily="18" charset="0"/>
            </a:endParaRPr>
          </a:p>
          <a:p>
            <a:pPr indent="0" algn="just">
              <a:buNone/>
            </a:pPr>
            <a:r>
              <a:rPr lang="en-US" sz="1600" dirty="0">
                <a:effectLst/>
                <a:latin typeface="Calibri GÖVDE"/>
                <a:ea typeface="Times New Roman" panose="02020603050405020304" pitchFamily="18" charset="0"/>
              </a:rPr>
              <a:t> Bunlar otelimiz personeli için özel olarak üretilmişdir.</a:t>
            </a:r>
            <a:endParaRPr lang="tr-TR" sz="1600" dirty="0">
              <a:effectLst/>
              <a:latin typeface="Calibri GÖVDE"/>
              <a:ea typeface="Times New Roman" panose="02020603050405020304" pitchFamily="18" charset="0"/>
            </a:endParaRPr>
          </a:p>
          <a:p>
            <a:pPr indent="0" algn="just">
              <a:buNone/>
            </a:pPr>
            <a:endParaRPr lang="tr-TR" sz="1600" dirty="0">
              <a:effectLst/>
              <a:latin typeface="Calibri GÖVDE"/>
              <a:ea typeface="Times New Roman" panose="02020603050405020304" pitchFamily="18" charset="0"/>
            </a:endParaRPr>
          </a:p>
          <a:p>
            <a:pPr indent="0" algn="just">
              <a:buNone/>
            </a:pPr>
            <a:r>
              <a:rPr lang="en-US" sz="1600" dirty="0">
                <a:effectLst/>
                <a:latin typeface="Calibri GÖVDE"/>
                <a:ea typeface="Times New Roman" panose="02020603050405020304" pitchFamily="18" charset="0"/>
              </a:rPr>
              <a:t> </a:t>
            </a:r>
            <a:r>
              <a:rPr lang="en-US" sz="1600" b="1" dirty="0">
                <a:effectLst/>
                <a:latin typeface="Calibri GÖVDE"/>
                <a:ea typeface="Times New Roman" panose="02020603050405020304" pitchFamily="18" charset="0"/>
              </a:rPr>
              <a:t>Periyodik temizlenmesinden ve bakımından otelimizin kuru temizlemesi ve terzisi sorumludur</a:t>
            </a:r>
            <a:r>
              <a:rPr lang="tr-TR" sz="1600" b="1" dirty="0">
                <a:effectLst/>
                <a:latin typeface="Calibri GÖVDE"/>
                <a:ea typeface="Times New Roman" panose="02020603050405020304" pitchFamily="18" charset="0"/>
              </a:rPr>
              <a:t>.</a:t>
            </a:r>
          </a:p>
          <a:p>
            <a:pPr indent="0" algn="just">
              <a:buNone/>
            </a:pPr>
            <a:endParaRPr lang="tr-TR" sz="1600" b="1" dirty="0">
              <a:effectLst/>
              <a:latin typeface="Calibri GÖVDE"/>
              <a:ea typeface="Times New Roman" panose="02020603050405020304" pitchFamily="18" charset="0"/>
            </a:endParaRPr>
          </a:p>
          <a:p>
            <a:pPr indent="0" algn="just">
              <a:buNone/>
            </a:pPr>
            <a:r>
              <a:rPr lang="en-US" sz="1600" dirty="0">
                <a:effectLst/>
                <a:latin typeface="Calibri GÖVDE"/>
                <a:ea typeface="Times New Roman" panose="02020603050405020304" pitchFamily="18" charset="0"/>
              </a:rPr>
              <a:t>Üniformaların her zaman temiz, yeni ve kusursuz halinin muhafazasından ise üniformayı kullanan çalışanlar sorumludur. </a:t>
            </a:r>
            <a:endParaRPr lang="tr-TR" sz="1600" dirty="0">
              <a:effectLst/>
              <a:latin typeface="Calibri GÖVDE"/>
              <a:ea typeface="Times New Roman" panose="02020603050405020304" pitchFamily="18" charset="0"/>
            </a:endParaRPr>
          </a:p>
          <a:p>
            <a:pPr indent="0" algn="just">
              <a:buNone/>
            </a:pPr>
            <a:endParaRPr lang="tr-TR" sz="1600" dirty="0">
              <a:effectLst/>
              <a:latin typeface="Calibri GÖVDE"/>
              <a:ea typeface="Times New Roman" panose="02020603050405020304" pitchFamily="18" charset="0"/>
            </a:endParaRPr>
          </a:p>
          <a:p>
            <a:pPr indent="0" algn="just">
              <a:buNone/>
            </a:pPr>
            <a:r>
              <a:rPr lang="en-US" sz="1600" dirty="0">
                <a:effectLst/>
                <a:latin typeface="Calibri GÖVDE"/>
                <a:ea typeface="Times New Roman" panose="02020603050405020304" pitchFamily="18" charset="0"/>
              </a:rPr>
              <a:t>Üniformada en ufak bir kirlenme ya da kusur olduğunda kuru temizlemeye ya da terziye götürülmeli ve en yakın zamanda temiz olan diğeriyle değiştirmelidir.   </a:t>
            </a:r>
            <a:endParaRPr lang="tr-TR" sz="1600" dirty="0">
              <a:effectLst/>
              <a:latin typeface="Calibri GÖVDE"/>
              <a:ea typeface="Times New Roman" panose="02020603050405020304" pitchFamily="18" charset="0"/>
            </a:endParaRPr>
          </a:p>
          <a:p>
            <a:endParaRPr lang="tr-TR" dirty="0"/>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A103B176-91B8-53BF-C8B9-0D298307BEF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80884" y="2282446"/>
            <a:ext cx="4078992" cy="2295176"/>
          </a:xfrm>
          <a:prstGeom prst="rect">
            <a:avLst/>
          </a:prstGeom>
        </p:spPr>
      </p:pic>
    </p:spTree>
    <p:extLst>
      <p:ext uri="{BB962C8B-B14F-4D97-AF65-F5344CB8AC3E}">
        <p14:creationId xmlns:p14="http://schemas.microsoft.com/office/powerpoint/2010/main" val="1385443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a:xfrm>
            <a:off x="554184" y="574985"/>
            <a:ext cx="10515600" cy="1325563"/>
          </a:xfrm>
        </p:spPr>
        <p:txBody>
          <a:bodyPr/>
          <a:lstStyle/>
          <a:p>
            <a:r>
              <a:rPr lang="en-US" sz="4400" b="1" dirty="0">
                <a:solidFill>
                  <a:schemeClr val="accent2">
                    <a:lumMod val="75000"/>
                  </a:schemeClr>
                </a:solidFill>
                <a:effectLst/>
                <a:latin typeface="Calibri GÖVDE"/>
                <a:ea typeface="Times New Roman" panose="02020603050405020304" pitchFamily="18" charset="0"/>
              </a:rPr>
              <a:t>ÇALIŞAN İSİMLİĞİ</a:t>
            </a:r>
            <a:br>
              <a:rPr lang="tr-TR" sz="4400" dirty="0">
                <a:effectLst/>
                <a:latin typeface="Times New Roman" panose="02020603050405020304" pitchFamily="18" charset="0"/>
                <a:ea typeface="Times New Roman" panose="02020603050405020304" pitchFamily="18" charset="0"/>
              </a:rPr>
            </a:br>
            <a:endParaRPr lang="tr-TR" dirty="0"/>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772020" y="1428719"/>
            <a:ext cx="5356141" cy="4351338"/>
          </a:xfrm>
        </p:spPr>
        <p:txBody>
          <a:bodyPr>
            <a:normAutofit fontScale="85000" lnSpcReduction="20000"/>
          </a:bodyPr>
          <a:lstStyle/>
          <a:p>
            <a:pPr marL="0" indent="0" algn="just">
              <a:buNone/>
            </a:pPr>
            <a:r>
              <a:rPr lang="en-US" sz="1800" b="1" dirty="0">
                <a:effectLst/>
                <a:latin typeface="Calibri" panose="020F0502020204030204" pitchFamily="34" charset="0"/>
                <a:ea typeface="Times New Roman" panose="02020603050405020304" pitchFamily="18" charset="0"/>
              </a:rPr>
              <a:t> </a:t>
            </a:r>
            <a:endParaRPr lang="tr-TR" sz="1800" b="1" dirty="0">
              <a:effectLst/>
              <a:latin typeface="Calibri" panose="020F0502020204030204" pitchFamily="34" charset="0"/>
              <a:ea typeface="Times New Roman" panose="02020603050405020304" pitchFamily="18" charset="0"/>
            </a:endParaRPr>
          </a:p>
          <a:p>
            <a:pPr algn="just"/>
            <a:r>
              <a:rPr lang="tr-TR" sz="1800" b="1" dirty="0">
                <a:latin typeface="Calibri" panose="020F0502020204030204" pitchFamily="34" charset="0"/>
                <a:ea typeface="Times New Roman" panose="02020603050405020304" pitchFamily="18" charset="0"/>
              </a:rPr>
              <a:t>  </a:t>
            </a:r>
            <a:r>
              <a:rPr lang="en-US" sz="1600" dirty="0">
                <a:effectLst/>
                <a:latin typeface="Calibri GÖVDE"/>
                <a:ea typeface="Times New Roman" panose="02020603050405020304" pitchFamily="18" charset="0"/>
              </a:rPr>
              <a:t>Her çalışana işe baş</a:t>
            </a:r>
            <a:r>
              <a:rPr lang="tr-TR" sz="1600" dirty="0">
                <a:effectLst/>
                <a:latin typeface="Calibri GÖVDE"/>
                <a:ea typeface="Times New Roman" panose="02020603050405020304" pitchFamily="18" charset="0"/>
              </a:rPr>
              <a:t>l</a:t>
            </a:r>
            <a:r>
              <a:rPr lang="en-US" sz="1600" dirty="0">
                <a:effectLst/>
                <a:latin typeface="Calibri GÖVDE"/>
                <a:ea typeface="Times New Roman" panose="02020603050405020304" pitchFamily="18" charset="0"/>
              </a:rPr>
              <a:t>adığında metal, mıknatıslı bir isimlik verilecektir. </a:t>
            </a:r>
            <a:endParaRPr lang="tr-TR" sz="1600" dirty="0">
              <a:effectLst/>
              <a:latin typeface="Calibri GÖVDE"/>
              <a:ea typeface="Times New Roman" panose="02020603050405020304" pitchFamily="18" charset="0"/>
            </a:endParaRPr>
          </a:p>
          <a:p>
            <a:pPr marL="0" indent="0" algn="just">
              <a:buNone/>
            </a:pPr>
            <a:endParaRPr lang="tr-TR" sz="1600" dirty="0">
              <a:effectLst/>
              <a:latin typeface="Calibri GÖVDE"/>
              <a:ea typeface="Times New Roman" panose="02020603050405020304" pitchFamily="18" charset="0"/>
            </a:endParaRPr>
          </a:p>
          <a:p>
            <a:pPr algn="just"/>
            <a:r>
              <a:rPr lang="en-US" sz="1600" dirty="0">
                <a:effectLst/>
                <a:latin typeface="Calibri GÖVDE"/>
                <a:ea typeface="Times New Roman" panose="02020603050405020304" pitchFamily="18" charset="0"/>
              </a:rPr>
              <a:t>Çalışanlar bu isimliklerini mesai saatleri içerisinde her zaman üniformalarının </a:t>
            </a:r>
            <a:r>
              <a:rPr lang="en-US" sz="1600" b="1" dirty="0">
                <a:effectLst/>
                <a:latin typeface="Calibri GÖVDE"/>
                <a:ea typeface="Times New Roman" panose="02020603050405020304" pitchFamily="18" charset="0"/>
              </a:rPr>
              <a:t>sol üst tarafında bulundurmak zorundadırlar.</a:t>
            </a:r>
            <a:endParaRPr lang="tr-TR" sz="1600" b="1" dirty="0">
              <a:effectLst/>
              <a:latin typeface="Calibri GÖVDE"/>
              <a:ea typeface="Times New Roman" panose="02020603050405020304" pitchFamily="18" charset="0"/>
            </a:endParaRPr>
          </a:p>
          <a:p>
            <a:pPr marL="0" indent="0" algn="just">
              <a:buNone/>
            </a:pPr>
            <a:endParaRPr lang="tr-TR" sz="1600" b="1" dirty="0">
              <a:effectLst/>
              <a:latin typeface="Calibri GÖVDE"/>
              <a:ea typeface="Times New Roman" panose="02020603050405020304" pitchFamily="18" charset="0"/>
            </a:endParaRPr>
          </a:p>
          <a:p>
            <a:pPr algn="just"/>
            <a:r>
              <a:rPr lang="en-US" sz="1600" dirty="0">
                <a:effectLst/>
                <a:latin typeface="Calibri GÖVDE"/>
                <a:ea typeface="Times New Roman" panose="02020603050405020304" pitchFamily="18" charset="0"/>
              </a:rPr>
              <a:t>İsimlikler işten ayrılma durumunda İnsan Kaynakları Departmanına iade edilecektir.</a:t>
            </a:r>
            <a:endParaRPr lang="tr-TR" sz="1600" dirty="0">
              <a:effectLst/>
              <a:latin typeface="Calibri GÖVDE"/>
              <a:ea typeface="Times New Roman" panose="02020603050405020304" pitchFamily="18" charset="0"/>
            </a:endParaRPr>
          </a:p>
          <a:p>
            <a:pPr marL="0" indent="0" algn="just">
              <a:buNone/>
            </a:pPr>
            <a:endParaRPr lang="tr-TR" sz="1600" dirty="0">
              <a:effectLst/>
              <a:latin typeface="Calibri GÖVDE"/>
              <a:ea typeface="Times New Roman" panose="02020603050405020304" pitchFamily="18" charset="0"/>
            </a:endParaRPr>
          </a:p>
          <a:p>
            <a:pPr algn="just"/>
            <a:r>
              <a:rPr lang="en-US" sz="1600" dirty="0">
                <a:effectLst/>
                <a:latin typeface="Calibri GÖVDE"/>
                <a:ea typeface="Times New Roman" panose="02020603050405020304" pitchFamily="18" charset="0"/>
              </a:rPr>
              <a:t> Her çalışan kendi isimliğini taşımak zorundadır.</a:t>
            </a:r>
            <a:endParaRPr lang="tr-TR" sz="1600" dirty="0">
              <a:effectLst/>
              <a:latin typeface="Calibri GÖVDE"/>
              <a:ea typeface="Times New Roman" panose="02020603050405020304" pitchFamily="18" charset="0"/>
            </a:endParaRPr>
          </a:p>
          <a:p>
            <a:pPr marL="0" indent="0" algn="just">
              <a:buNone/>
            </a:pPr>
            <a:endParaRPr lang="tr-TR" sz="1600" dirty="0">
              <a:effectLst/>
              <a:latin typeface="Calibri GÖVDE"/>
              <a:ea typeface="Times New Roman" panose="02020603050405020304" pitchFamily="18" charset="0"/>
            </a:endParaRPr>
          </a:p>
          <a:p>
            <a:pPr algn="just"/>
            <a:r>
              <a:rPr lang="en-US" sz="1600" dirty="0">
                <a:effectLst/>
                <a:latin typeface="Calibri GÖVDE"/>
                <a:ea typeface="Times New Roman" panose="02020603050405020304" pitchFamily="18" charset="0"/>
              </a:rPr>
              <a:t> Unutma ya da kaybetme durumunda bir başka iş arkadaşının isimliğinin takılması kurallara aykırıdır.</a:t>
            </a:r>
            <a:endParaRPr lang="tr-TR" sz="1600" dirty="0">
              <a:effectLst/>
              <a:latin typeface="Calibri GÖVDE"/>
              <a:ea typeface="Times New Roman" panose="02020603050405020304" pitchFamily="18" charset="0"/>
            </a:endParaRPr>
          </a:p>
          <a:p>
            <a:pPr indent="0" algn="just">
              <a:buNone/>
            </a:pPr>
            <a:r>
              <a:rPr lang="en-US" sz="1600" dirty="0">
                <a:effectLst/>
                <a:latin typeface="Calibri GÖVDE"/>
                <a:ea typeface="Times New Roman" panose="02020603050405020304" pitchFamily="18" charset="0"/>
              </a:rPr>
              <a:t> </a:t>
            </a:r>
            <a:endParaRPr lang="tr-TR" sz="1600" dirty="0">
              <a:effectLst/>
              <a:latin typeface="Calibri GÖVDE"/>
              <a:ea typeface="Times New Roman" panose="02020603050405020304" pitchFamily="18" charset="0"/>
            </a:endParaRPr>
          </a:p>
          <a:p>
            <a:pPr algn="just"/>
            <a:r>
              <a:rPr lang="tr-TR" sz="1600" dirty="0">
                <a:effectLst/>
                <a:latin typeface="Calibri GÖVDE"/>
                <a:ea typeface="Times New Roman" panose="02020603050405020304" pitchFamily="18" charset="0"/>
              </a:rPr>
              <a:t> </a:t>
            </a:r>
            <a:r>
              <a:rPr lang="en-US" sz="1600" dirty="0">
                <a:effectLst/>
                <a:latin typeface="Calibri GÖVDE"/>
                <a:ea typeface="Times New Roman" panose="02020603050405020304" pitchFamily="18" charset="0"/>
              </a:rPr>
              <a:t>İsimliğin</a:t>
            </a:r>
            <a:r>
              <a:rPr lang="tr-TR" sz="1600" dirty="0">
                <a:effectLst/>
                <a:latin typeface="Calibri GÖVDE"/>
                <a:ea typeface="Times New Roman" panose="02020603050405020304" pitchFamily="18" charset="0"/>
              </a:rPr>
              <a:t> </a:t>
            </a:r>
            <a:r>
              <a:rPr lang="en-US" sz="1600" dirty="0">
                <a:effectLst/>
                <a:latin typeface="Calibri GÖVDE"/>
                <a:ea typeface="Times New Roman" panose="02020603050405020304" pitchFamily="18" charset="0"/>
              </a:rPr>
              <a:t>kaybedilmesi ya da işten ayrılmada</a:t>
            </a:r>
            <a:r>
              <a:rPr lang="tr-TR" sz="1600" dirty="0">
                <a:effectLst/>
                <a:latin typeface="Calibri GÖVDE"/>
                <a:ea typeface="Times New Roman" panose="02020603050405020304" pitchFamily="18" charset="0"/>
              </a:rPr>
              <a:t>n</a:t>
            </a:r>
            <a:r>
              <a:rPr lang="en-US" sz="1600" dirty="0">
                <a:effectLst/>
                <a:latin typeface="Calibri GÖVDE"/>
                <a:ea typeface="Times New Roman" panose="02020603050405020304" pitchFamily="18" charset="0"/>
              </a:rPr>
              <a:t> teslim edilmemesi durumunda, kaybeden/ teslim etmeyen kişinin maaşından </a:t>
            </a:r>
            <a:r>
              <a:rPr lang="en-US" sz="1600" b="1" dirty="0">
                <a:effectLst/>
                <a:latin typeface="Calibri GÖVDE"/>
                <a:ea typeface="Times New Roman" panose="02020603050405020304" pitchFamily="18" charset="0"/>
              </a:rPr>
              <a:t>5 Euro karşılığı TL </a:t>
            </a:r>
            <a:r>
              <a:rPr lang="en-US" sz="1600" dirty="0">
                <a:effectLst/>
                <a:latin typeface="Calibri GÖVDE"/>
                <a:ea typeface="Times New Roman" panose="02020603050405020304" pitchFamily="18" charset="0"/>
              </a:rPr>
              <a:t>kesilecektir. </a:t>
            </a:r>
            <a:endParaRPr lang="tr-TR" sz="1600" dirty="0">
              <a:effectLst/>
              <a:latin typeface="Calibri GÖVDE"/>
              <a:ea typeface="Times New Roman" panose="02020603050405020304" pitchFamily="18" charset="0"/>
            </a:endParaRPr>
          </a:p>
          <a:p>
            <a:endParaRPr lang="tr-TR" dirty="0"/>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C2EA4227-1799-D4FE-10B5-37D9B7FC256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16200000">
            <a:off x="7200945" y="1282736"/>
            <a:ext cx="3309109" cy="4412146"/>
          </a:xfrm>
          <a:prstGeom prst="rect">
            <a:avLst/>
          </a:prstGeom>
          <a:ln>
            <a:noFill/>
          </a:ln>
          <a:effectLst>
            <a:softEdge rad="112500"/>
          </a:effectLst>
        </p:spPr>
      </p:pic>
    </p:spTree>
    <p:extLst>
      <p:ext uri="{BB962C8B-B14F-4D97-AF65-F5344CB8AC3E}">
        <p14:creationId xmlns:p14="http://schemas.microsoft.com/office/powerpoint/2010/main" val="2077570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BFE4ED8-0675-385B-8798-31F849668155}"/>
              </a:ext>
            </a:extLst>
          </p:cNvPr>
          <p:cNvSpPr>
            <a:spLocks noGrp="1"/>
          </p:cNvSpPr>
          <p:nvPr>
            <p:ph type="title"/>
          </p:nvPr>
        </p:nvSpPr>
        <p:spPr>
          <a:xfrm>
            <a:off x="779037" y="584817"/>
            <a:ext cx="9759696" cy="1076795"/>
          </a:xfrm>
        </p:spPr>
        <p:txBody>
          <a:bodyPr/>
          <a:lstStyle/>
          <a:p>
            <a:r>
              <a:rPr lang="tr-TR" dirty="0">
                <a:solidFill>
                  <a:schemeClr val="accent2">
                    <a:lumMod val="50000"/>
                  </a:schemeClr>
                </a:solidFill>
                <a:latin typeface="+mn-lt"/>
              </a:rPr>
              <a:t>PDKS SİSTEMİ</a:t>
            </a:r>
          </a:p>
        </p:txBody>
      </p:sp>
      <p:pic>
        <p:nvPicPr>
          <p:cNvPr id="75" name="İçerik Yer Tutucusu 74">
            <a:extLst>
              <a:ext uri="{FF2B5EF4-FFF2-40B4-BE49-F238E27FC236}">
                <a16:creationId xmlns:a16="http://schemas.microsoft.com/office/drawing/2014/main" id="{A2511E80-23DD-29B8-AF68-3A67FBC0734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95240" y="1542592"/>
            <a:ext cx="5181600" cy="3415612"/>
          </a:xfrm>
        </p:spPr>
      </p:pic>
      <p:sp>
        <p:nvSpPr>
          <p:cNvPr id="73" name="İçerik Yer Tutucusu 72">
            <a:extLst>
              <a:ext uri="{FF2B5EF4-FFF2-40B4-BE49-F238E27FC236}">
                <a16:creationId xmlns:a16="http://schemas.microsoft.com/office/drawing/2014/main" id="{9CDF85FF-7F12-9321-F582-DBEABE5B0083}"/>
              </a:ext>
            </a:extLst>
          </p:cNvPr>
          <p:cNvSpPr>
            <a:spLocks noGrp="1"/>
          </p:cNvSpPr>
          <p:nvPr>
            <p:ph sz="half" idx="2"/>
          </p:nvPr>
        </p:nvSpPr>
        <p:spPr>
          <a:xfrm>
            <a:off x="779037" y="2285938"/>
            <a:ext cx="5181600" cy="4351338"/>
          </a:xfrm>
        </p:spPr>
        <p:txBody>
          <a:bodyPr>
            <a:normAutofit/>
          </a:bodyPr>
          <a:lstStyle/>
          <a:p>
            <a:r>
              <a:rPr lang="tr-TR" sz="1700" dirty="0"/>
              <a:t>Tesisimiz içerisinde işe girişlerin ardından personel kartı teslim edilir.</a:t>
            </a:r>
          </a:p>
          <a:p>
            <a:r>
              <a:rPr lang="tr-TR" sz="1700" dirty="0"/>
              <a:t>Kartlar kişiseldir başkasının kartı kullanılamaz. </a:t>
            </a:r>
          </a:p>
          <a:p>
            <a:r>
              <a:rPr lang="tr-TR" sz="1700" dirty="0"/>
              <a:t>Giriş-çıkışlarda başkasının yerine kart basılamaz.</a:t>
            </a:r>
          </a:p>
          <a:p>
            <a:r>
              <a:rPr lang="tr-TR" sz="1700" dirty="0"/>
              <a:t>Kart basılmadığı günlerde puantajda eksik gün olarak yazılır.</a:t>
            </a:r>
          </a:p>
          <a:p>
            <a:r>
              <a:rPr lang="tr-TR" sz="1700" dirty="0"/>
              <a:t>Kartın kaybolması durumunda ücret kesintisi yapılır. </a:t>
            </a:r>
          </a:p>
          <a:p>
            <a:endParaRPr lang="tr-TR" dirty="0"/>
          </a:p>
        </p:txBody>
      </p:sp>
      <p:grpSp>
        <p:nvGrpSpPr>
          <p:cNvPr id="4" name="Group 1">
            <a:extLst>
              <a:ext uri="{FF2B5EF4-FFF2-40B4-BE49-F238E27FC236}">
                <a16:creationId xmlns:a16="http://schemas.microsoft.com/office/drawing/2014/main" id="{F7AD8AC7-BD6A-3CEA-5618-A9ADB24F2DB0}"/>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31481CC7-3F1B-358E-E0E3-EFEB206A8412}"/>
                </a:ext>
              </a:extLst>
            </p:cNvPr>
            <p:cNvPicPr/>
            <p:nvPr/>
          </p:nvPicPr>
          <p:blipFill>
            <a:blip r:embed="rId3"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A28F9EF4-E595-D518-D610-0B28E5B6EBD9}"/>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7F9CA058-A6B5-A154-9140-3704C55ECA79}"/>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9B2E8BC8-458A-4D99-02EA-22E8D5185E7D}"/>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7CEBCC33-F5D6-DAEB-0847-7652F97773F9}"/>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CA66951A-5B87-F0A0-3516-4A43C25DDB0C}"/>
                </a:ext>
              </a:extLst>
            </p:cNvPr>
            <p:cNvPicPr/>
            <p:nvPr/>
          </p:nvPicPr>
          <p:blipFill>
            <a:blip r:embed="rId4"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1F84671F-7FFD-8E1B-1084-15EB6BEBD055}"/>
                </a:ext>
              </a:extLst>
            </p:cNvPr>
            <p:cNvPicPr/>
            <p:nvPr/>
          </p:nvPicPr>
          <p:blipFill>
            <a:blip r:embed="rId5"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AB5CE587-0B75-91A8-9596-51D7E30E936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17212594-3086-6B6C-A0C3-FA62EA889293}"/>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0271B160-2D47-63DB-52C8-96E1A3CACF75}"/>
                </a:ext>
              </a:extLst>
            </p:cNvPr>
            <p:cNvPicPr/>
            <p:nvPr/>
          </p:nvPicPr>
          <p:blipFill>
            <a:blip r:embed="rId6"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72A75639-C169-BEBF-CF8B-46A827BDDC7A}"/>
                </a:ext>
              </a:extLst>
            </p:cNvPr>
            <p:cNvPicPr/>
            <p:nvPr/>
          </p:nvPicPr>
          <p:blipFill>
            <a:blip r:embed="rId7"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83803C7-A528-32C0-F7BF-1D664F4EFA60}"/>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99A8365C-317E-829B-16CA-B136D06EA557}"/>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25F241C9-ACEB-03AB-4ABD-21F4C26D2EFE}"/>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47224EA-B501-1A6E-2D50-E7B5E55E712D}"/>
                </a:ext>
              </a:extLst>
            </p:cNvPr>
            <p:cNvPicPr/>
            <p:nvPr/>
          </p:nvPicPr>
          <p:blipFill>
            <a:blip r:embed="rId8"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8E8CBFAD-7EFC-E40D-813D-32FC60A80CE1}"/>
                </a:ext>
              </a:extLst>
            </p:cNvPr>
            <p:cNvPicPr/>
            <p:nvPr/>
          </p:nvPicPr>
          <p:blipFill>
            <a:blip r:embed="rId9"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D26C6335-F63A-4657-BB5F-4507E5FED449}"/>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1CFCC719-0998-B57C-ADB1-3DEDFF10380A}"/>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C8AF0C9-AFD2-AEBF-79A8-02356832AAEF}"/>
                </a:ext>
              </a:extLst>
            </p:cNvPr>
            <p:cNvPicPr/>
            <p:nvPr/>
          </p:nvPicPr>
          <p:blipFill>
            <a:blip r:embed="rId10"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A4002714-4125-23AF-19D9-0D627AAC7B43}"/>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3F6F6DD3-CA08-87AE-F211-82ADDD0D23CD}"/>
                </a:ext>
              </a:extLst>
            </p:cNvPr>
            <p:cNvPicPr/>
            <p:nvPr/>
          </p:nvPicPr>
          <p:blipFill>
            <a:blip r:embed="rId11"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CAD5B84E-6FB9-3038-9FCA-A5BE6E5B3CAA}"/>
                </a:ext>
              </a:extLst>
            </p:cNvPr>
            <p:cNvPicPr/>
            <p:nvPr/>
          </p:nvPicPr>
          <p:blipFill>
            <a:blip r:embed="rId12"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CBAFE33-00A6-ACDD-7EE2-AEA2D270BC7D}"/>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15A33E3A-E180-4986-A588-3628DB148D91}"/>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AC815ED1-FFDA-B9BC-892D-243F6EDB4588}"/>
                </a:ext>
              </a:extLst>
            </p:cNvPr>
            <p:cNvPicPr/>
            <p:nvPr/>
          </p:nvPicPr>
          <p:blipFill>
            <a:blip r:embed="rId13"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6A3894C9-A2F8-11D1-F3A4-E09C0D939AD3}"/>
                </a:ext>
              </a:extLst>
            </p:cNvPr>
            <p:cNvPicPr/>
            <p:nvPr/>
          </p:nvPicPr>
          <p:blipFill>
            <a:blip r:embed="rId14"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1EDE56B-34C6-9963-7806-5A1394F55E3F}"/>
                </a:ext>
              </a:extLst>
            </p:cNvPr>
            <p:cNvPicPr/>
            <p:nvPr/>
          </p:nvPicPr>
          <p:blipFill>
            <a:blip r:embed="rId15"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ACBF95E0-3F50-5BBE-93B7-79EDD13630E3}"/>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4E9E2287-5910-C8A5-0DE4-E94D9E03632F}"/>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7BECB6A7-7E68-10E4-3314-3A6B3CD1B364}"/>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9E76190D-7093-4D78-6044-140F6515ED3A}"/>
                </a:ext>
              </a:extLst>
            </p:cNvPr>
            <p:cNvPicPr/>
            <p:nvPr/>
          </p:nvPicPr>
          <p:blipFill>
            <a:blip r:embed="rId16"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D3598961-DA64-9A3F-6B16-C32644B54E23}"/>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E45B70C0-7073-BE30-98A1-794F11258645}"/>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FA22AC76-ECC6-80FB-F86B-EFAE4AECBEA7}"/>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0C2EEBAD-602F-CD30-7274-620E3AB114A6}"/>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90A49D79-7A49-A5E8-62D4-84372C0F18D9}"/>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0BAA5B3-9C0A-6C0A-5494-42900AA0F01B}"/>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92024D02-2D75-A592-D0CE-120B912F9F69}"/>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3F8D9A80-D371-54FC-10DF-389A4B64FB40}"/>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EA640B69-49CC-EC00-81DD-CDA182D11ED5}"/>
                </a:ext>
              </a:extLst>
            </p:cNvPr>
            <p:cNvPicPr/>
            <p:nvPr/>
          </p:nvPicPr>
          <p:blipFill>
            <a:blip r:embed="rId17"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4F29D930-3497-1351-E16A-3080F2C2E3E3}"/>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16B4F573-7D5F-3DF0-050A-07866D6870D0}"/>
                </a:ext>
              </a:extLst>
            </p:cNvPr>
            <p:cNvPicPr/>
            <p:nvPr/>
          </p:nvPicPr>
          <p:blipFill>
            <a:blip r:embed="rId18"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21D3CC81-9B55-DBCD-974B-C7B257B66420}"/>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5AABFFE2-46C7-600C-90D6-F8EF8DFE69AE}"/>
                </a:ext>
              </a:extLst>
            </p:cNvPr>
            <p:cNvPicPr/>
            <p:nvPr/>
          </p:nvPicPr>
          <p:blipFill>
            <a:blip r:embed="rId3"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856ED567-BF03-FFCA-4436-B6D89DCE8F4C}"/>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D4D7762B-C52C-DEFA-DECE-E942E5DA73A9}"/>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1CF69C17-5ADD-426C-1F97-F201728E3DAE}"/>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5887E67A-1E03-46FA-CF74-1C9E8A510CE5}"/>
                </a:ext>
              </a:extLst>
            </p:cNvPr>
            <p:cNvPicPr/>
            <p:nvPr/>
          </p:nvPicPr>
          <p:blipFill>
            <a:blip r:embed="rId19"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0865CF0-02F1-4501-7E64-D5933B2D686E}"/>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1B75EB-AAEF-0402-1CAF-C504105A4295}"/>
                </a:ext>
              </a:extLst>
            </p:cNvPr>
            <p:cNvPicPr/>
            <p:nvPr/>
          </p:nvPicPr>
          <p:blipFill>
            <a:blip r:embed="rId4"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793532DA-4D0F-6550-D031-77C78DA1DF5B}"/>
                </a:ext>
              </a:extLst>
            </p:cNvPr>
            <p:cNvPicPr/>
            <p:nvPr/>
          </p:nvPicPr>
          <p:blipFill>
            <a:blip r:embed="rId5"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22ADB975-37D2-D88E-D373-0D14BEE9781F}"/>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8C388E3A-E4AD-4C49-39F9-60BB6B7DB3D3}"/>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EAB1DB93-F130-DD91-C044-1FB5576BDF54}"/>
                </a:ext>
              </a:extLst>
            </p:cNvPr>
            <p:cNvPicPr/>
            <p:nvPr/>
          </p:nvPicPr>
          <p:blipFill>
            <a:blip r:embed="rId3"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6AFE3563-6A7E-CAB4-9416-7F831BED0247}"/>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B30B9929-5CD6-6457-7885-138E805FBBB6}"/>
                </a:ext>
              </a:extLst>
            </p:cNvPr>
            <p:cNvPicPr/>
            <p:nvPr/>
          </p:nvPicPr>
          <p:blipFill>
            <a:blip r:embed="rId20"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C12B01BD-C5CB-C126-6747-83EBD7675093}"/>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75BD0CFC-43AD-1F08-89AD-A9E00886192D}"/>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F6A43029-BF6C-9C17-AFC6-F26924DDA7E6}"/>
                </a:ext>
              </a:extLst>
            </p:cNvPr>
            <p:cNvPicPr/>
            <p:nvPr/>
          </p:nvPicPr>
          <p:blipFill>
            <a:blip r:embed="rId21"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A4CA220F-D954-F2BF-869B-BC95EB4421DE}"/>
                </a:ext>
              </a:extLst>
            </p:cNvPr>
            <p:cNvPicPr/>
            <p:nvPr/>
          </p:nvPicPr>
          <p:blipFill>
            <a:blip r:embed="rId22"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FA651C6D-6B5D-DBC4-CA2D-D97017BCF9A5}"/>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EAF6A293-170C-5ABE-5EA4-B9F555F9142F}"/>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56B6069F-8E70-80C5-147C-F819C0B49B5D}"/>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F4AED760-20CA-DBD4-1C11-5344BE926DF8}"/>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7656943F-2D74-52BA-559B-4B7B04733FB0}"/>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BEE46133-BD62-B809-89C3-2297C5AD2F41}"/>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BE7ABD6A-6BF8-8230-ABF8-D522DE60D4CA}"/>
                </a:ext>
              </a:extLst>
            </p:cNvPr>
            <p:cNvPicPr/>
            <p:nvPr/>
          </p:nvPicPr>
          <p:blipFill>
            <a:blip r:embed="rId23" cstate="print"/>
            <a:stretch>
              <a:fillRect/>
            </a:stretch>
          </p:blipFill>
          <p:spPr>
            <a:xfrm>
              <a:off x="1" y="5699455"/>
              <a:ext cx="518134" cy="518134"/>
            </a:xfrm>
            <a:prstGeom prst="rect">
              <a:avLst/>
            </a:prstGeom>
          </p:spPr>
        </p:pic>
      </p:grpSp>
    </p:spTree>
    <p:extLst>
      <p:ext uri="{BB962C8B-B14F-4D97-AF65-F5344CB8AC3E}">
        <p14:creationId xmlns:p14="http://schemas.microsoft.com/office/powerpoint/2010/main" val="1448725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a:extLst>
              <a:ext uri="{FF2B5EF4-FFF2-40B4-BE49-F238E27FC236}">
                <a16:creationId xmlns:a16="http://schemas.microsoft.com/office/drawing/2014/main" id="{18ADF984-2B7A-5F54-3A2F-A97D89BBA9A4}"/>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F64B7965-0380-E51C-2C6A-E7ACAB3FD9A7}"/>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C511CA29-5A8C-71DD-9532-71264762BB3A}"/>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7593F029-0092-C771-BED9-DB1A571641E6}"/>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64E5B8E8-5DC5-1F16-5BA4-3FF09974F91C}"/>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AD6D2B61-450F-2620-65D7-BC7610D52E90}"/>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C45D1FA1-9BA3-6ADF-1442-B31CDA287E1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3AC5B98E-860C-69DD-54E5-385E548EE953}"/>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A8EA46D7-7F50-6F88-9A5A-5F5D9C4B5D0E}"/>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9F85055E-A4B4-EC48-212C-A8B518F22F4C}"/>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CD520D41-94C6-9515-B188-8BA37B02D5C7}"/>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569E65CE-4958-8ACE-5BF0-C72BF08048BA}"/>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3011F6D-C95A-1C20-7B32-ECA9FC9A1E55}"/>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233627B3-FF73-DD03-51CD-96952A7E77BB}"/>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8F41A7D3-C4A1-E7BD-9291-54E6FE35F7CA}"/>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6AE3A2EB-0DEC-AB50-1D78-5E1D36E8BB9B}"/>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5C63C492-45AB-34AB-3A05-D42A5BF6EFCB}"/>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D5F0434B-BF13-97E0-3ABB-01AD4F11CF96}"/>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3566BCAC-6B6B-E155-5DE6-0CA386489C2B}"/>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8C796E5D-BB86-0674-33BE-20871C6DC2FA}"/>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BBE5E125-DB0D-BC92-810A-AC50B961205D}"/>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F6B3FB78-0710-123B-0B2D-5A075A10788E}"/>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4D0E34ED-A0A0-7BBF-4F0A-9B3FD13B6B3D}"/>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C683C748-5A88-CCEC-FD70-EB8298F9F0C4}"/>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24D844FC-8880-7EA5-D18C-B77CEA5B1F9B}"/>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0A797AC1-1879-A8F3-AA1B-2F95C73185D6}"/>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CB0D69ED-2BAB-1DA7-9EDB-15246AD588F4}"/>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620C5615-8A87-A5CB-8A52-031E52FF5913}"/>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3056AB47-AE70-E72D-A3A0-B3985BDB22B8}"/>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6B686319-29F7-A89F-BE03-5C556E3A0899}"/>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102B7633-176D-0709-7BF5-ADDCB400AA09}"/>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4E1CE358-4EEC-FE3B-27C1-69CD5EDE5318}"/>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1578FAEC-DB1E-16D5-867E-92A6503861AD}"/>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FCDB831D-B4E9-486F-149C-3923369B91AE}"/>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9AD43E63-E980-AA97-0720-142682EA39CC}"/>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6E882497-355C-4E32-FAB7-E9938D50BEF3}"/>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BE8846C1-7DC6-E659-B26D-B6F3269B14FB}"/>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0A41B5D2-8D78-3523-3CF1-D84D913B2222}"/>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C3EA3B45-6FA7-A2E0-A394-20F15DA529EE}"/>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0A8E91FD-3FD9-7733-AECC-C2C60D830FF8}"/>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88C00DB3-2982-6247-E625-49C818192AF2}"/>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49EB8C81-217D-D883-164C-AD5B5E6A62D1}"/>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8879DBD5-F8E2-AE3D-FAD3-0C6FC2E2ADD1}"/>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074C0837-D07A-AAAA-03F2-101A3B8042F7}"/>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144336B5-F329-E2A3-0B4B-0FCC3E7481F9}"/>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BA72D103-C207-6E1C-60F9-C29D4B30315C}"/>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4A15C6C7-0E00-9F3F-DDB1-77FD651EF3FE}"/>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2EF81F73-B6EF-FE66-E203-216EA2D01515}"/>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988345D8-C3EE-86A1-D058-4964CA5BC39F}"/>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3BA3402D-A110-1DE3-10FF-4F9B636F037F}"/>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F1E8EC85-638A-C48C-B635-1B7C0A3521DD}"/>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5E8BDEB3-52AF-B46C-3F6F-C9A9BA971753}"/>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32F3B65-F320-59AB-FB4E-489889429FF3}"/>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4DDB5792-7438-16CE-78D8-57B02101E450}"/>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4B5D0C22-A293-54EF-9187-0E86195AE243}"/>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23D2DD0F-1576-0BA5-D949-3212B8E29788}"/>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BE2A295B-9951-6BE7-EDE9-F0E9C85173F3}"/>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5FE7C52C-ED44-6D38-BE53-4C8181B2BEC9}"/>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48AC6BB1-A087-1AD8-84F2-7BBE23924D1A}"/>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6C2A9EF3-9E7F-629F-CDB9-5F521317BD1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2DA7DA0F-AC6E-6275-98F3-5D2E8A71CCD3}"/>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ECB82C-9D43-515A-0D15-E554B25F598D}"/>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C6AD4960-9041-F4B8-06AC-CD262B3C4CFD}"/>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FFB64DF4-599A-132F-5FF6-7DE25FC723D0}"/>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1ED5F37F-01C4-2332-C453-27A795EA2C5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E0A14AD1-BA0A-83FE-5354-3B2D6C7F20C3}"/>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5DC6DAF8-9AA2-F5BC-0178-8DE18B19DB64}"/>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553B35D8-CDAC-5336-B387-074ECAFD408C}"/>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3ABC7F74-3087-9F27-7A2F-A0565D4BCC09}"/>
              </a:ext>
            </a:extLst>
          </p:cNvPr>
          <p:cNvPicPr>
            <a:picLocks noChangeAspect="1"/>
          </p:cNvPicPr>
          <p:nvPr/>
        </p:nvPicPr>
        <p:blipFill>
          <a:blip r:embed="rId23"/>
          <a:stretch>
            <a:fillRect/>
          </a:stretch>
        </p:blipFill>
        <p:spPr>
          <a:xfrm>
            <a:off x="553519" y="571487"/>
            <a:ext cx="11082949" cy="5714767"/>
          </a:xfrm>
          <a:prstGeom prst="rect">
            <a:avLst/>
          </a:prstGeom>
        </p:spPr>
      </p:pic>
    </p:spTree>
    <p:extLst>
      <p:ext uri="{BB962C8B-B14F-4D97-AF65-F5344CB8AC3E}">
        <p14:creationId xmlns:p14="http://schemas.microsoft.com/office/powerpoint/2010/main" val="2139854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a:xfrm>
            <a:off x="607154" y="583309"/>
            <a:ext cx="10515600" cy="1325563"/>
          </a:xfrm>
        </p:spPr>
        <p:txBody>
          <a:bodyPr/>
          <a:lstStyle/>
          <a:p>
            <a:r>
              <a:rPr lang="en-US" b="1" u="sng" kern="0" dirty="0">
                <a:solidFill>
                  <a:schemeClr val="accent2">
                    <a:lumMod val="75000"/>
                  </a:schemeClr>
                </a:solidFill>
                <a:effectLst/>
                <a:latin typeface="Calibri GÖVDE"/>
                <a:ea typeface="Times New Roman" panose="02020603050405020304" pitchFamily="18" charset="0"/>
              </a:rPr>
              <a:t>DİSİPLİN KURALLARI</a:t>
            </a:r>
            <a:br>
              <a:rPr lang="tr-TR" sz="1800" b="1" u="sng" kern="0" dirty="0">
                <a:effectLst/>
                <a:latin typeface="Times New Roman" panose="02020603050405020304" pitchFamily="18" charset="0"/>
                <a:ea typeface="Times New Roman" panose="02020603050405020304" pitchFamily="18" charset="0"/>
              </a:rPr>
            </a:br>
            <a:endParaRPr lang="tr-TR" dirty="0"/>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821501" y="1480878"/>
            <a:ext cx="5827924" cy="4351338"/>
          </a:xfrm>
        </p:spPr>
        <p:txBody>
          <a:bodyPr/>
          <a:lstStyle/>
          <a:p>
            <a:pPr indent="0" algn="just">
              <a:buNone/>
            </a:pPr>
            <a:r>
              <a:rPr lang="en-US" sz="1600" dirty="0">
                <a:effectLst/>
                <a:latin typeface="Calibri GÖVDE"/>
                <a:ea typeface="Times New Roman" panose="02020603050405020304" pitchFamily="18" charset="0"/>
              </a:rPr>
              <a:t>Departmanlardaki</a:t>
            </a:r>
            <a:r>
              <a:rPr lang="tr-TR" sz="1600" dirty="0">
                <a:latin typeface="Calibri GÖVDE"/>
                <a:ea typeface="Times New Roman" panose="02020603050405020304" pitchFamily="18" charset="0"/>
              </a:rPr>
              <a:t> </a:t>
            </a:r>
            <a:r>
              <a:rPr lang="en-US" sz="1600" dirty="0">
                <a:effectLst/>
                <a:latin typeface="Calibri GÖVDE"/>
                <a:ea typeface="Times New Roman" panose="02020603050405020304" pitchFamily="18" charset="0"/>
              </a:rPr>
              <a:t>verimliliğin devamı, misafirlerimize en iyi ve kaliteli hizmetin verilmesi amacıyla potansiyel problemlerin çözümü için disiplin kuralları geliştirilmiş ve uygulamaya sokulmuştur. </a:t>
            </a:r>
            <a:endParaRPr lang="tr-TR" sz="1600" dirty="0">
              <a:effectLst/>
              <a:latin typeface="Calibri GÖVDE"/>
              <a:ea typeface="Times New Roman" panose="02020603050405020304" pitchFamily="18" charset="0"/>
            </a:endParaRPr>
          </a:p>
          <a:p>
            <a:pPr marL="0" indent="0" algn="just">
              <a:buNone/>
            </a:pPr>
            <a:r>
              <a:rPr lang="en-US" sz="1600" dirty="0">
                <a:effectLst/>
                <a:latin typeface="Calibri GÖVDE"/>
                <a:ea typeface="Times New Roman" panose="02020603050405020304" pitchFamily="18" charset="0"/>
              </a:rPr>
              <a:t>     İş verenin çalışana uygulayabileceği disiplin kuralları aşağıdaki şekildedir: </a:t>
            </a:r>
            <a:endParaRPr lang="tr-TR" sz="1600" dirty="0">
              <a:effectLst/>
              <a:latin typeface="Calibri GÖVDE"/>
              <a:ea typeface="Times New Roman" panose="02020603050405020304" pitchFamily="18" charset="0"/>
            </a:endParaRPr>
          </a:p>
          <a:p>
            <a:pPr marL="0" indent="0" algn="just">
              <a:buNone/>
            </a:pPr>
            <a:endParaRPr lang="tr-TR" sz="1600" dirty="0">
              <a:effectLst/>
              <a:latin typeface="Calibri GÖVDE"/>
              <a:ea typeface="Times New Roman" panose="02020603050405020304" pitchFamily="18" charset="0"/>
            </a:endParaRPr>
          </a:p>
          <a:p>
            <a:pPr marL="342900" lvl="0" indent="-342900" algn="just">
              <a:buFont typeface="+mj-lt"/>
              <a:buAutoNum type="arabicPeriod"/>
              <a:tabLst>
                <a:tab pos="228600" algn="l"/>
              </a:tabLst>
            </a:pPr>
            <a:r>
              <a:rPr lang="en-US" sz="1600" dirty="0">
                <a:effectLst/>
                <a:latin typeface="Calibri GÖVDE"/>
                <a:ea typeface="Times New Roman" panose="02020603050405020304" pitchFamily="18" charset="0"/>
              </a:rPr>
              <a:t>Uyarı.</a:t>
            </a:r>
            <a:endParaRPr lang="tr-TR" sz="1600" dirty="0">
              <a:effectLst/>
              <a:latin typeface="Calibri GÖVDE"/>
              <a:ea typeface="Times New Roman" panose="02020603050405020304" pitchFamily="18" charset="0"/>
            </a:endParaRPr>
          </a:p>
          <a:p>
            <a:pPr marL="342900" lvl="0" indent="-342900" algn="just">
              <a:buFont typeface="+mj-lt"/>
              <a:buAutoNum type="arabicPeriod"/>
              <a:tabLst>
                <a:tab pos="228600" algn="l"/>
              </a:tabLst>
            </a:pPr>
            <a:r>
              <a:rPr lang="en-US" sz="1600" dirty="0">
                <a:effectLst/>
                <a:latin typeface="Calibri GÖVDE"/>
                <a:ea typeface="Times New Roman" panose="02020603050405020304" pitchFamily="18" charset="0"/>
              </a:rPr>
              <a:t>İhtar.</a:t>
            </a:r>
            <a:endParaRPr lang="tr-TR" sz="1600" dirty="0">
              <a:effectLst/>
              <a:latin typeface="Calibri GÖVDE"/>
              <a:ea typeface="Times New Roman" panose="02020603050405020304" pitchFamily="18" charset="0"/>
            </a:endParaRPr>
          </a:p>
          <a:p>
            <a:pPr marL="342900" lvl="0" indent="-342900" algn="just">
              <a:buFont typeface="+mj-lt"/>
              <a:buAutoNum type="arabicPeriod"/>
              <a:tabLst>
                <a:tab pos="228600" algn="l"/>
              </a:tabLst>
            </a:pPr>
            <a:r>
              <a:rPr lang="en-US" sz="1600" dirty="0">
                <a:effectLst/>
                <a:latin typeface="Calibri GÖVDE"/>
                <a:ea typeface="Times New Roman" panose="02020603050405020304" pitchFamily="18" charset="0"/>
              </a:rPr>
              <a:t>Kınama</a:t>
            </a:r>
            <a:endParaRPr lang="tr-TR" sz="1600" dirty="0">
              <a:effectLst/>
              <a:latin typeface="Calibri GÖVDE"/>
              <a:ea typeface="Times New Roman" panose="02020603050405020304" pitchFamily="18" charset="0"/>
            </a:endParaRPr>
          </a:p>
          <a:p>
            <a:pPr marL="0" indent="0" algn="just">
              <a:buNone/>
            </a:pPr>
            <a:r>
              <a:rPr lang="en-US" sz="1600" dirty="0">
                <a:effectLst/>
                <a:latin typeface="Calibri GÖVDE"/>
                <a:ea typeface="Times New Roman" panose="02020603050405020304" pitchFamily="18" charset="0"/>
              </a:rPr>
              <a:t>4.   İş akdinin feshi. </a:t>
            </a:r>
            <a:endParaRPr lang="tr-TR" sz="1600" dirty="0">
              <a:effectLst/>
              <a:latin typeface="Calibri GÖVDE"/>
              <a:ea typeface="Times New Roman" panose="02020603050405020304" pitchFamily="18" charset="0"/>
            </a:endParaRPr>
          </a:p>
          <a:p>
            <a:endParaRPr lang="tr-TR" dirty="0"/>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1374222B-AE4F-2928-8208-8A5FCC3F76B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844984" y="2857397"/>
            <a:ext cx="5277770" cy="2968746"/>
          </a:xfrm>
          <a:prstGeom prst="rect">
            <a:avLst/>
          </a:prstGeom>
        </p:spPr>
      </p:pic>
    </p:spTree>
    <p:extLst>
      <p:ext uri="{BB962C8B-B14F-4D97-AF65-F5344CB8AC3E}">
        <p14:creationId xmlns:p14="http://schemas.microsoft.com/office/powerpoint/2010/main" val="403906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a:xfrm>
            <a:off x="831278" y="747483"/>
            <a:ext cx="10515600" cy="1325563"/>
          </a:xfrm>
        </p:spPr>
        <p:txBody>
          <a:bodyPr/>
          <a:lstStyle/>
          <a:p>
            <a:r>
              <a:rPr lang="en-US" b="1" i="1" u="sng" dirty="0">
                <a:solidFill>
                  <a:schemeClr val="accent2">
                    <a:lumMod val="75000"/>
                  </a:schemeClr>
                </a:solidFill>
                <a:effectLst/>
                <a:latin typeface="Calibri GÖVDE"/>
                <a:ea typeface="Times New Roman" panose="02020603050405020304" pitchFamily="18" charset="0"/>
              </a:rPr>
              <a:t>İŞ TAKVİMİ ve ÇALIŞMA SAATLERİ:</a:t>
            </a:r>
            <a:br>
              <a:rPr lang="tr-TR" sz="1800" dirty="0">
                <a:effectLst/>
                <a:latin typeface="Times New Roman" panose="02020603050405020304" pitchFamily="18" charset="0"/>
                <a:ea typeface="Times New Roman" panose="02020603050405020304" pitchFamily="18" charset="0"/>
              </a:rPr>
            </a:br>
            <a:endParaRPr lang="tr-TR" dirty="0"/>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541007" y="2073046"/>
            <a:ext cx="6924784" cy="4351338"/>
          </a:xfrm>
        </p:spPr>
        <p:txBody>
          <a:bodyPr/>
          <a:lstStyle/>
          <a:p>
            <a:pPr indent="228600" algn="just"/>
            <a:r>
              <a:rPr lang="en-US" sz="1600" dirty="0">
                <a:effectLst/>
                <a:latin typeface="Calibri GÖVDE"/>
                <a:ea typeface="Times New Roman" panose="02020603050405020304" pitchFamily="18" charset="0"/>
              </a:rPr>
              <a:t>Departmanınızın gereksinimlerine göre çalışma takviminiz dağınık ya da düzenli saatler arasında ayarlanmış olabilir. Vardiyanızı, off gününüzü, yıllık izninizi ve diğer izinlerinizi vardiya şefiniz ayarlayacak ve departman müdürünüz de onaylayacaktır.</a:t>
            </a:r>
            <a:endParaRPr lang="tr-TR" sz="1600" dirty="0">
              <a:effectLst/>
              <a:latin typeface="Calibri GÖVDE"/>
              <a:ea typeface="Times New Roman" panose="02020603050405020304" pitchFamily="18" charset="0"/>
            </a:endParaRPr>
          </a:p>
          <a:p>
            <a:pPr marL="0" indent="0" algn="just">
              <a:buNone/>
            </a:pPr>
            <a:endParaRPr lang="tr-TR" sz="1600" dirty="0">
              <a:effectLst/>
              <a:latin typeface="Calibri GÖVDE"/>
              <a:ea typeface="Times New Roman" panose="02020603050405020304" pitchFamily="18" charset="0"/>
            </a:endParaRPr>
          </a:p>
          <a:p>
            <a:pPr algn="just"/>
            <a:r>
              <a:rPr lang="en-US" sz="1600" dirty="0">
                <a:effectLst/>
                <a:latin typeface="Calibri GÖVDE"/>
                <a:ea typeface="Times New Roman" panose="02020603050405020304" pitchFamily="18" charset="0"/>
              </a:rPr>
              <a:t>İş yasaları gereği, normal bir çalışma günü, günlük olarak 7,5 saattir. İşin durumuna göre 11 saate de sarkabilir. Bu da haftada altı çalışma günü olduğundan 45 saat etmektedir. </a:t>
            </a:r>
            <a:endParaRPr lang="tr-TR" sz="1600" dirty="0">
              <a:effectLst/>
              <a:latin typeface="Calibri GÖVDE"/>
              <a:ea typeface="Times New Roman" panose="02020603050405020304" pitchFamily="18" charset="0"/>
            </a:endParaRPr>
          </a:p>
          <a:p>
            <a:pPr marL="0" indent="0" algn="just">
              <a:buNone/>
            </a:pPr>
            <a:endParaRPr lang="tr-TR" sz="1600" dirty="0">
              <a:effectLst/>
              <a:latin typeface="Calibri GÖVDE"/>
              <a:ea typeface="Times New Roman" panose="02020603050405020304" pitchFamily="18" charset="0"/>
            </a:endParaRPr>
          </a:p>
          <a:p>
            <a:pPr algn="just"/>
            <a:r>
              <a:rPr lang="en-US" sz="1600" dirty="0">
                <a:effectLst/>
                <a:latin typeface="Calibri GÖVDE"/>
                <a:ea typeface="Times New Roman" panose="02020603050405020304" pitchFamily="18" charset="0"/>
              </a:rPr>
              <a:t>Lütfen işe başlamadan önce çalışma saatlerinizi kontrol ediniz. Hangi vardiyada olduğunuzdan emin olunuz. Bu konuyla ilgili her türlü sorunuzu vardiya şefinize ya da departman müdürünüze iletmekten çekinmeyiniz. </a:t>
            </a:r>
            <a:endParaRPr lang="tr-TR" sz="1600" dirty="0">
              <a:effectLst/>
              <a:latin typeface="Calibri GÖVDE"/>
              <a:ea typeface="Times New Roman" panose="02020603050405020304" pitchFamily="18" charset="0"/>
            </a:endParaRPr>
          </a:p>
          <a:p>
            <a:endParaRPr lang="tr-TR" dirty="0"/>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F67CF79B-B0F7-5F55-2BD8-33AECE08C17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655454" y="2501491"/>
            <a:ext cx="3792005" cy="2572014"/>
          </a:xfrm>
          <a:prstGeom prst="rect">
            <a:avLst/>
          </a:prstGeom>
          <a:ln>
            <a:noFill/>
          </a:ln>
          <a:effectLst>
            <a:softEdge rad="112500"/>
          </a:effectLst>
        </p:spPr>
      </p:pic>
    </p:spTree>
    <p:extLst>
      <p:ext uri="{BB962C8B-B14F-4D97-AF65-F5344CB8AC3E}">
        <p14:creationId xmlns:p14="http://schemas.microsoft.com/office/powerpoint/2010/main" val="6761146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sp>
        <p:nvSpPr>
          <p:cNvPr id="2" name="Metin kutusu 1">
            <a:extLst>
              <a:ext uri="{FF2B5EF4-FFF2-40B4-BE49-F238E27FC236}">
                <a16:creationId xmlns:a16="http://schemas.microsoft.com/office/drawing/2014/main" id="{9B67791B-1746-5BE0-1DF5-4DEDDD1F1259}"/>
              </a:ext>
            </a:extLst>
          </p:cNvPr>
          <p:cNvSpPr txBox="1"/>
          <p:nvPr/>
        </p:nvSpPr>
        <p:spPr>
          <a:xfrm>
            <a:off x="894735" y="825910"/>
            <a:ext cx="9969910" cy="769441"/>
          </a:xfrm>
          <a:prstGeom prst="rect">
            <a:avLst/>
          </a:prstGeom>
          <a:noFill/>
        </p:spPr>
        <p:txBody>
          <a:bodyPr wrap="square" rtlCol="0">
            <a:spAutoFit/>
          </a:bodyPr>
          <a:lstStyle/>
          <a:p>
            <a:r>
              <a:rPr lang="tr-TR" sz="4400" b="1" dirty="0">
                <a:solidFill>
                  <a:schemeClr val="accent2">
                    <a:lumMod val="75000"/>
                  </a:schemeClr>
                </a:solidFill>
              </a:rPr>
              <a:t>ÇALIŞMA SAATLERİ VE MOLALAR</a:t>
            </a:r>
          </a:p>
        </p:txBody>
      </p:sp>
      <p:sp>
        <p:nvSpPr>
          <p:cNvPr id="72" name="Metin kutusu 71">
            <a:extLst>
              <a:ext uri="{FF2B5EF4-FFF2-40B4-BE49-F238E27FC236}">
                <a16:creationId xmlns:a16="http://schemas.microsoft.com/office/drawing/2014/main" id="{5CA07FBC-5C0C-E928-79C9-AB82DFA83D42}"/>
              </a:ext>
            </a:extLst>
          </p:cNvPr>
          <p:cNvSpPr txBox="1"/>
          <p:nvPr/>
        </p:nvSpPr>
        <p:spPr>
          <a:xfrm>
            <a:off x="894735" y="1714450"/>
            <a:ext cx="5754690" cy="4062651"/>
          </a:xfrm>
          <a:prstGeom prst="rect">
            <a:avLst/>
          </a:prstGeom>
          <a:noFill/>
        </p:spPr>
        <p:txBody>
          <a:bodyPr wrap="square" rtlCol="0">
            <a:spAutoFit/>
          </a:bodyPr>
          <a:lstStyle/>
          <a:p>
            <a:r>
              <a:rPr lang="tr-TR" sz="1600" b="0" i="0" dirty="0">
                <a:solidFill>
                  <a:srgbClr val="212529"/>
                </a:solidFill>
                <a:effectLst/>
                <a:highlight>
                  <a:srgbClr val="FFFFFF"/>
                </a:highlight>
              </a:rPr>
              <a:t>Günlük çalışma süresi 4 saat veya daha kısa süreli işlerde en az 15 dakika, 4 saatten fazla ve 7,5 saate kadar (7,5 saat dahil) süreli işlerde en az yarım saat, 7,5 saatten fazla süreli işlerde en az 1 saat ara dinlenmesi verilir.</a:t>
            </a:r>
            <a:br>
              <a:rPr lang="tr-TR" sz="1600" dirty="0"/>
            </a:br>
            <a:br>
              <a:rPr lang="tr-TR" sz="1600" dirty="0"/>
            </a:br>
            <a:r>
              <a:rPr lang="tr-TR" sz="1600" b="0" i="0" dirty="0">
                <a:solidFill>
                  <a:srgbClr val="212529"/>
                </a:solidFill>
                <a:effectLst/>
                <a:highlight>
                  <a:srgbClr val="FFFFFF"/>
                </a:highlight>
              </a:rPr>
              <a:t>Ara dinlenmesi, işçinin dinlenmesi ve ihtiyaçlarını karşılaması için verilen bir süredir. Ara dinlenmesi, çalışma süresinin ortalama bir zamanında verilir.</a:t>
            </a:r>
            <a:br>
              <a:rPr lang="tr-TR" sz="1600" dirty="0"/>
            </a:br>
            <a:endParaRPr lang="tr-TR" sz="1600" dirty="0"/>
          </a:p>
          <a:p>
            <a:endParaRPr lang="tr-TR" sz="1600" dirty="0"/>
          </a:p>
          <a:p>
            <a:endParaRPr lang="tr-TR" sz="1600" dirty="0"/>
          </a:p>
          <a:p>
            <a:r>
              <a:rPr lang="tr-TR" sz="1600" dirty="0"/>
              <a:t>Çalışma saatleri departmanınız tarafından sizlere öncesinden bildirilir.</a:t>
            </a:r>
          </a:p>
          <a:p>
            <a:r>
              <a:rPr lang="tr-TR" sz="1600" dirty="0"/>
              <a:t>Mola saatleri departman yöneticiniz tarafından belirtilerek iş yoğunluğuna göre değişiklikler yapılabilir.</a:t>
            </a:r>
          </a:p>
          <a:p>
            <a:endParaRPr lang="tr-TR" dirty="0"/>
          </a:p>
        </p:txBody>
      </p:sp>
      <p:pic>
        <p:nvPicPr>
          <p:cNvPr id="74" name="Resim 73">
            <a:extLst>
              <a:ext uri="{FF2B5EF4-FFF2-40B4-BE49-F238E27FC236}">
                <a16:creationId xmlns:a16="http://schemas.microsoft.com/office/drawing/2014/main" id="{C938B6B6-6A95-F0A1-1246-CDBCE702143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89947" y="2368829"/>
            <a:ext cx="4304409" cy="2421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2576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sp>
        <p:nvSpPr>
          <p:cNvPr id="72" name="Rectangle 1">
            <a:extLst>
              <a:ext uri="{FF2B5EF4-FFF2-40B4-BE49-F238E27FC236}">
                <a16:creationId xmlns:a16="http://schemas.microsoft.com/office/drawing/2014/main" id="{6A898E4B-EA23-4314-813C-3D4D4795A0FB}"/>
              </a:ext>
            </a:extLst>
          </p:cNvPr>
          <p:cNvSpPr>
            <a:spLocks noGrp="1" noChangeArrowheads="1"/>
          </p:cNvSpPr>
          <p:nvPr>
            <p:ph idx="1"/>
          </p:nvPr>
        </p:nvSpPr>
        <p:spPr bwMode="auto">
          <a:xfrm>
            <a:off x="814680" y="879194"/>
            <a:ext cx="6444593" cy="512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28600"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228600" algn="just" defTabSz="914400" rtl="0" eaLnBrk="0" fontAlgn="base" latinLnBrk="0" hangingPunct="0">
              <a:lnSpc>
                <a:spcPct val="100000"/>
              </a:lnSpc>
              <a:spcBef>
                <a:spcPct val="0"/>
              </a:spcBef>
              <a:spcAft>
                <a:spcPct val="0"/>
              </a:spcAft>
              <a:buClrTx/>
              <a:buSzTx/>
              <a:buFontTx/>
              <a:buNone/>
              <a:tabLst>
                <a:tab pos="228600" algn="l"/>
              </a:tabLst>
            </a:pPr>
            <a:endParaRPr kumimoji="0" lang="tr-TR" altLang="tr-TR" sz="1200" b="0" i="0" u="none" strike="noStrike" cap="none" normalizeH="0" baseline="0" dirty="0">
              <a:ln>
                <a:noFill/>
              </a:ln>
              <a:solidFill>
                <a:schemeClr val="tx1"/>
              </a:solidFill>
              <a:effectLst/>
              <a:latin typeface="Calibri GÖVDE"/>
            </a:endParaRPr>
          </a:p>
          <a:p>
            <a:pPr marL="0" marR="0" lvl="0" indent="0" algn="just" defTabSz="914400" rtl="0" eaLnBrk="0" fontAlgn="base" latinLnBrk="0" hangingPunct="0">
              <a:lnSpc>
                <a:spcPct val="100000"/>
              </a:lnSpc>
              <a:spcBef>
                <a:spcPct val="0"/>
              </a:spcBef>
              <a:spcAft>
                <a:spcPct val="0"/>
              </a:spcAft>
              <a:buClrTx/>
              <a:buSzTx/>
              <a:buNone/>
              <a:tabLst>
                <a:tab pos="228600" algn="l"/>
              </a:tabLst>
            </a:pPr>
            <a:r>
              <a:rPr kumimoji="0" lang="en-US" altLang="tr-TR" sz="1600" b="1" i="1" u="sng" strike="noStrike" cap="none" normalizeH="0" baseline="0" dirty="0">
                <a:ln>
                  <a:noFill/>
                </a:ln>
                <a:solidFill>
                  <a:schemeClr val="accent2">
                    <a:lumMod val="75000"/>
                  </a:schemeClr>
                </a:solidFill>
                <a:effectLst/>
                <a:latin typeface="Calibri GÖVDE"/>
                <a:ea typeface="Times New Roman" panose="02020603050405020304" pitchFamily="18" charset="0"/>
                <a:cs typeface="Calibri" panose="020F0502020204030204" pitchFamily="34" charset="0"/>
              </a:rPr>
              <a:t>MAAŞ: </a:t>
            </a:r>
            <a:endParaRPr kumimoji="0" lang="tr-TR" altLang="tr-TR" sz="1600" b="1" i="0" u="none" strike="noStrike" cap="none" normalizeH="0" baseline="0" dirty="0">
              <a:ln>
                <a:noFill/>
              </a:ln>
              <a:solidFill>
                <a:schemeClr val="accent2">
                  <a:lumMod val="75000"/>
                </a:schemeClr>
              </a:solidFill>
              <a:effectLst/>
              <a:latin typeface="Calibri GÖVDE"/>
            </a:endParaRPr>
          </a:p>
          <a:p>
            <a:pPr marL="0" marR="0" lvl="0" indent="228600" algn="just" defTabSz="914400" rtl="0" eaLnBrk="0" fontAlgn="base" latinLnBrk="0" hangingPunct="0">
              <a:lnSpc>
                <a:spcPct val="100000"/>
              </a:lnSpc>
              <a:spcBef>
                <a:spcPct val="0"/>
              </a:spcBef>
              <a:spcAft>
                <a:spcPct val="0"/>
              </a:spcAft>
              <a:buClrTx/>
              <a:buSzTx/>
              <a:buFontTx/>
              <a:buNone/>
              <a:tabLst>
                <a:tab pos="228600" algn="l"/>
              </a:tabLst>
            </a:pPr>
            <a:r>
              <a:rPr kumimoji="0" lang="en-US"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rPr>
              <a:t>Çalışmanızın sonunda hak ettiğiniz maaşınız aylık olarak belirlenen bankaya her ayın </a:t>
            </a:r>
            <a:r>
              <a:rPr lang="tr-TR" altLang="tr-TR" sz="1600" dirty="0">
                <a:latin typeface="Calibri GÖVDE"/>
                <a:ea typeface="Times New Roman" panose="02020603050405020304" pitchFamily="18" charset="0"/>
                <a:cs typeface="Calibri" panose="020F0502020204030204" pitchFamily="34" charset="0"/>
              </a:rPr>
              <a:t>ilk 15 günü içerisinde</a:t>
            </a:r>
            <a:r>
              <a:rPr kumimoji="0" lang="en-US"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rPr>
              <a:t> yatırılmaktadır. İşe başladığınız </a:t>
            </a:r>
            <a:r>
              <a:rPr lang="tr-TR" altLang="tr-TR" sz="1600" dirty="0">
                <a:latin typeface="Calibri GÖVDE"/>
                <a:ea typeface="Times New Roman" panose="02020603050405020304" pitchFamily="18" charset="0"/>
                <a:cs typeface="Calibri" panose="020F0502020204030204" pitchFamily="34" charset="0"/>
              </a:rPr>
              <a:t>a</a:t>
            </a:r>
            <a:r>
              <a:rPr kumimoji="0" lang="en-US"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rPr>
              <a:t>çtırdığınız hesabın numarasını, İnsan Kaynakları Departmanına en kısa zamanda bildirmeniz ödemedeki gecikmeleri önleyecektir. </a:t>
            </a:r>
            <a:endParaRPr kumimoji="0" lang="tr-TR"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endParaRPr>
          </a:p>
          <a:p>
            <a:pPr marL="0" marR="0" lvl="0" indent="228600" algn="just" defTabSz="914400" rtl="0" eaLnBrk="0" fontAlgn="base" latinLnBrk="0" hangingPunct="0">
              <a:lnSpc>
                <a:spcPct val="100000"/>
              </a:lnSpc>
              <a:spcBef>
                <a:spcPct val="0"/>
              </a:spcBef>
              <a:spcAft>
                <a:spcPct val="0"/>
              </a:spcAft>
              <a:buClrTx/>
              <a:buSzTx/>
              <a:buFontTx/>
              <a:buNone/>
              <a:tabLst>
                <a:tab pos="228600" algn="l"/>
              </a:tabLst>
            </a:pPr>
            <a:endParaRPr kumimoji="0" lang="tr-TR" altLang="tr-TR" sz="1600" b="0" i="0" u="none" strike="noStrike" cap="none" normalizeH="0" baseline="0" dirty="0">
              <a:ln>
                <a:noFill/>
              </a:ln>
              <a:solidFill>
                <a:schemeClr val="tx1"/>
              </a:solidFill>
              <a:effectLst/>
              <a:latin typeface="Calibri GÖVDE"/>
            </a:endParaRPr>
          </a:p>
          <a:p>
            <a:pPr marL="0" marR="0" lvl="0" indent="0" algn="just" defTabSz="914400" rtl="0" eaLnBrk="0" fontAlgn="base" latinLnBrk="0" hangingPunct="0">
              <a:lnSpc>
                <a:spcPct val="100000"/>
              </a:lnSpc>
              <a:spcBef>
                <a:spcPct val="0"/>
              </a:spcBef>
              <a:spcAft>
                <a:spcPct val="0"/>
              </a:spcAft>
              <a:buClrTx/>
              <a:buSzTx/>
              <a:buNone/>
              <a:tabLst>
                <a:tab pos="228600" algn="l"/>
              </a:tabLst>
            </a:pPr>
            <a:r>
              <a:rPr kumimoji="0" lang="en-US" altLang="tr-TR" sz="1600" b="1" i="1" u="sng" strike="noStrike" cap="none" normalizeH="0" baseline="0" dirty="0">
                <a:ln>
                  <a:noFill/>
                </a:ln>
                <a:solidFill>
                  <a:schemeClr val="accent2">
                    <a:lumMod val="75000"/>
                  </a:schemeClr>
                </a:solidFill>
                <a:effectLst/>
                <a:latin typeface="Calibri GÖVDE"/>
                <a:ea typeface="Times New Roman" panose="02020603050405020304" pitchFamily="18" charset="0"/>
                <a:cs typeface="Calibri" panose="020F0502020204030204" pitchFamily="34" charset="0"/>
              </a:rPr>
              <a:t>BAYRAM TATİLLERİ:</a:t>
            </a:r>
            <a:endParaRPr kumimoji="0" lang="tr-TR" altLang="tr-TR" sz="1600" b="1" i="0" u="none" strike="noStrike" cap="none" normalizeH="0" baseline="0" dirty="0">
              <a:ln>
                <a:noFill/>
              </a:ln>
              <a:solidFill>
                <a:schemeClr val="accent2">
                  <a:lumMod val="75000"/>
                </a:schemeClr>
              </a:solidFill>
              <a:effectLst/>
              <a:latin typeface="Calibri GÖVDE"/>
            </a:endParaRPr>
          </a:p>
          <a:p>
            <a:pPr marL="0" marR="0" lvl="0" indent="228600" algn="just" defTabSz="914400" rtl="0" eaLnBrk="0" fontAlgn="base" latinLnBrk="0" hangingPunct="0">
              <a:lnSpc>
                <a:spcPct val="100000"/>
              </a:lnSpc>
              <a:spcBef>
                <a:spcPct val="0"/>
              </a:spcBef>
              <a:spcAft>
                <a:spcPct val="0"/>
              </a:spcAft>
              <a:buClrTx/>
              <a:buSzTx/>
              <a:buFontTx/>
              <a:buNone/>
              <a:tabLst>
                <a:tab pos="228600" algn="l"/>
              </a:tabLst>
            </a:pPr>
            <a:r>
              <a:rPr kumimoji="0" lang="en-US"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rPr>
              <a:t>4857 sayılı İş Kanunu uyarınca resmi ve dini bayramların olduğu günler tatildir. Bu günlerde çalışan personele çift yevmiye ödenmektedir. </a:t>
            </a:r>
            <a:endParaRPr kumimoji="0" lang="tr-TR"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endParaRPr>
          </a:p>
          <a:p>
            <a:pPr marL="0" marR="0" lvl="0" indent="228600" algn="just" defTabSz="914400" rtl="0" eaLnBrk="0" fontAlgn="base" latinLnBrk="0" hangingPunct="0">
              <a:lnSpc>
                <a:spcPct val="100000"/>
              </a:lnSpc>
              <a:spcBef>
                <a:spcPct val="0"/>
              </a:spcBef>
              <a:spcAft>
                <a:spcPct val="0"/>
              </a:spcAft>
              <a:buClrTx/>
              <a:buSzTx/>
              <a:buFontTx/>
              <a:buNone/>
              <a:tabLst>
                <a:tab pos="228600" algn="l"/>
              </a:tabLst>
            </a:pPr>
            <a:endParaRPr kumimoji="0" lang="tr-TR" altLang="tr-TR" sz="1600" b="0" i="0" u="none" strike="noStrike" cap="none" normalizeH="0" baseline="0" dirty="0">
              <a:ln>
                <a:noFill/>
              </a:ln>
              <a:solidFill>
                <a:schemeClr val="tx1"/>
              </a:solidFill>
              <a:effectLst/>
              <a:latin typeface="Calibri GÖVDE"/>
              <a:ea typeface="Times New Roman" panose="02020603050405020304" pitchFamily="18" charset="0"/>
              <a:cs typeface="Calibri" panose="020F0502020204030204" pitchFamily="34" charset="0"/>
            </a:endParaRPr>
          </a:p>
          <a:p>
            <a:pPr marL="0" lvl="0" indent="0" algn="just">
              <a:buNone/>
              <a:tabLst>
                <a:tab pos="228600" algn="l"/>
              </a:tabLst>
            </a:pPr>
            <a:r>
              <a:rPr lang="en-US" sz="1600" b="1" i="1" u="sng" dirty="0">
                <a:solidFill>
                  <a:schemeClr val="accent2">
                    <a:lumMod val="75000"/>
                  </a:schemeClr>
                </a:solidFill>
                <a:effectLst/>
                <a:latin typeface="Calibri GÖVDE"/>
                <a:ea typeface="Times New Roman" panose="02020603050405020304" pitchFamily="18" charset="0"/>
              </a:rPr>
              <a:t>İŞE GELMEME:</a:t>
            </a:r>
            <a:r>
              <a:rPr lang="en-US" sz="1600" b="1" u="none" strike="noStrike" dirty="0">
                <a:solidFill>
                  <a:schemeClr val="accent2">
                    <a:lumMod val="75000"/>
                  </a:schemeClr>
                </a:solidFill>
                <a:effectLst/>
                <a:latin typeface="Calibri GÖVDE"/>
                <a:ea typeface="Times New Roman" panose="02020603050405020304" pitchFamily="18" charset="0"/>
              </a:rPr>
              <a:t> </a:t>
            </a:r>
            <a:endParaRPr lang="tr-TR" sz="1600" b="1" u="none" strike="noStrike" dirty="0">
              <a:solidFill>
                <a:schemeClr val="accent2">
                  <a:lumMod val="75000"/>
                </a:schemeClr>
              </a:solidFill>
              <a:latin typeface="Calibri GÖVDE"/>
              <a:ea typeface="Times New Roman" panose="02020603050405020304" pitchFamily="18" charset="0"/>
            </a:endParaRPr>
          </a:p>
          <a:p>
            <a:pPr marL="0" lvl="0" indent="0" algn="just">
              <a:buNone/>
              <a:tabLst>
                <a:tab pos="228600" algn="l"/>
              </a:tabLst>
            </a:pPr>
            <a:r>
              <a:rPr lang="en-US" sz="1600" dirty="0">
                <a:effectLst/>
                <a:latin typeface="Calibri GÖVDE"/>
                <a:ea typeface="Times New Roman" panose="02020603050405020304" pitchFamily="18" charset="0"/>
              </a:rPr>
              <a:t>Çalışanın işverenden izin almaksızın veya haklı bir sebebe dayanmaksızın ardı ardına iki iş</a:t>
            </a:r>
            <a:r>
              <a:rPr lang="tr-TR" sz="1600" dirty="0">
                <a:effectLst/>
                <a:latin typeface="Calibri GÖVDE"/>
                <a:ea typeface="Times New Roman" panose="02020603050405020304" pitchFamily="18" charset="0"/>
              </a:rPr>
              <a:t> </a:t>
            </a:r>
            <a:r>
              <a:rPr lang="en-US" sz="1600" dirty="0">
                <a:effectLst/>
                <a:latin typeface="Calibri GÖVDE"/>
                <a:ea typeface="Times New Roman" panose="02020603050405020304" pitchFamily="18" charset="0"/>
              </a:rPr>
              <a:t>günü veya bir ay içerisinde iki defa herhangi bir tatil gününden sonraki işgünü, veya bir ayda üç işgünü, işine devam etmemesi durumunda iş akdi tazminatsız fesh edilir.</a:t>
            </a:r>
            <a:endParaRPr lang="tr-TR" sz="1600" dirty="0">
              <a:effectLst/>
              <a:latin typeface="Calibri GÖVDE"/>
              <a:ea typeface="Times New Roman" panose="02020603050405020304" pitchFamily="18" charset="0"/>
            </a:endParaRPr>
          </a:p>
          <a:p>
            <a:pPr indent="228600" algn="just"/>
            <a:r>
              <a:rPr lang="en-US" sz="1600" dirty="0">
                <a:effectLst/>
                <a:latin typeface="Calibri GÖVDE"/>
                <a:ea typeface="Times New Roman" panose="02020603050405020304" pitchFamily="18" charset="0"/>
              </a:rPr>
              <a:t>Birinci derece akraba ölümlerinde ve çalışanın kendi evlilik gününde, 3 gün,babalık (doğum izni)5 gün izin hakkı vardır. </a:t>
            </a:r>
            <a:endParaRPr lang="tr-TR" sz="1600" dirty="0">
              <a:effectLst/>
              <a:latin typeface="Calibri GÖVDE"/>
              <a:ea typeface="Times New Roman" panose="02020603050405020304" pitchFamily="18" charset="0"/>
            </a:endParaRPr>
          </a:p>
          <a:p>
            <a:pPr indent="228600" algn="just"/>
            <a:endParaRPr lang="tr-TR" sz="1400" dirty="0">
              <a:effectLst/>
              <a:latin typeface="Calibri GÖVDE"/>
              <a:ea typeface="Times New Roman" panose="02020603050405020304" pitchFamily="18" charset="0"/>
            </a:endParaRPr>
          </a:p>
          <a:p>
            <a:pPr indent="0" algn="just">
              <a:buNone/>
            </a:pPr>
            <a:r>
              <a:rPr lang="en-US" sz="1400" dirty="0">
                <a:effectLst/>
                <a:latin typeface="Calibri GÖVDE"/>
                <a:ea typeface="Times New Roman" panose="02020603050405020304" pitchFamily="18" charset="0"/>
              </a:rPr>
              <a:t> </a:t>
            </a:r>
            <a:endParaRPr lang="tr-TR" sz="1400" dirty="0">
              <a:effectLst/>
              <a:latin typeface="Calibri GÖVDE"/>
              <a:ea typeface="Times New Roman" panose="02020603050405020304" pitchFamily="18" charset="0"/>
            </a:endParaRPr>
          </a:p>
          <a:p>
            <a:pPr indent="228600" algn="just"/>
            <a:endParaRPr lang="tr-TR" sz="1200" dirty="0">
              <a:effectLst/>
              <a:latin typeface="Times New Roman" panose="02020603050405020304" pitchFamily="18" charset="0"/>
              <a:ea typeface="Times New Roman" panose="02020603050405020304" pitchFamily="18" charset="0"/>
            </a:endParaRPr>
          </a:p>
          <a:p>
            <a:pPr marL="0" marR="0" lvl="0" indent="228600" algn="just" defTabSz="914400" rtl="0" eaLnBrk="0" fontAlgn="base" latinLnBrk="0" hangingPunct="0">
              <a:lnSpc>
                <a:spcPct val="100000"/>
              </a:lnSpc>
              <a:spcBef>
                <a:spcPct val="0"/>
              </a:spcBef>
              <a:spcAft>
                <a:spcPct val="0"/>
              </a:spcAft>
              <a:buClrTx/>
              <a:buSzTx/>
              <a:buFontTx/>
              <a:buNone/>
              <a:tabLst>
                <a:tab pos="228600" algn="l"/>
              </a:tabLst>
            </a:pPr>
            <a:endParaRPr kumimoji="0" lang="en-US" altLang="tr-TR" sz="1800" b="0" i="0" u="none" strike="noStrike" cap="none" normalizeH="0" baseline="0" dirty="0">
              <a:ln>
                <a:noFill/>
              </a:ln>
              <a:solidFill>
                <a:schemeClr val="tx1"/>
              </a:solidFill>
              <a:effectLst/>
              <a:latin typeface="Arial" panose="020B0604020202020204" pitchFamily="34" charset="0"/>
            </a:endParaRPr>
          </a:p>
        </p:txBody>
      </p:sp>
      <p:pic>
        <p:nvPicPr>
          <p:cNvPr id="74" name="Resim 73">
            <a:extLst>
              <a:ext uri="{FF2B5EF4-FFF2-40B4-BE49-F238E27FC236}">
                <a16:creationId xmlns:a16="http://schemas.microsoft.com/office/drawing/2014/main" id="{5DF7377C-AADF-5F5A-9B93-13C93142921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13626" y="2043951"/>
            <a:ext cx="3926855" cy="2447371"/>
          </a:xfrm>
          <a:prstGeom prst="rect">
            <a:avLst/>
          </a:prstGeom>
        </p:spPr>
      </p:pic>
    </p:spTree>
    <p:extLst>
      <p:ext uri="{BB962C8B-B14F-4D97-AF65-F5344CB8AC3E}">
        <p14:creationId xmlns:p14="http://schemas.microsoft.com/office/powerpoint/2010/main" val="3522531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696847" y="589575"/>
            <a:ext cx="6136645" cy="5279923"/>
          </a:xfrm>
        </p:spPr>
        <p:txBody>
          <a:bodyPr>
            <a:normAutofit fontScale="77500" lnSpcReduction="20000"/>
          </a:bodyPr>
          <a:lstStyle/>
          <a:p>
            <a:pPr indent="0" algn="just">
              <a:buNone/>
            </a:pPr>
            <a:endParaRPr lang="tr-TR" sz="1800" dirty="0">
              <a:effectLst/>
              <a:latin typeface="Calibri GÖVDE"/>
              <a:ea typeface="Times New Roman" panose="02020603050405020304" pitchFamily="18" charset="0"/>
            </a:endParaRPr>
          </a:p>
          <a:p>
            <a:pPr marL="0" lvl="0" indent="0" algn="just">
              <a:buNone/>
              <a:tabLst>
                <a:tab pos="228600" algn="l"/>
              </a:tabLst>
            </a:pPr>
            <a:r>
              <a:rPr lang="en-US" sz="1900" b="1" i="1" u="sng" dirty="0">
                <a:solidFill>
                  <a:schemeClr val="accent2">
                    <a:lumMod val="75000"/>
                  </a:schemeClr>
                </a:solidFill>
                <a:effectLst/>
                <a:latin typeface="Calibri GÖVDE"/>
                <a:ea typeface="Times New Roman" panose="02020603050405020304" pitchFamily="18" charset="0"/>
              </a:rPr>
              <a:t>HASTALIK SEBEBİYLE İŞE GELEMEME :</a:t>
            </a:r>
            <a:endParaRPr lang="tr-TR" sz="1900" b="1" i="1" u="sng" dirty="0">
              <a:solidFill>
                <a:schemeClr val="accent2">
                  <a:lumMod val="75000"/>
                </a:schemeClr>
              </a:solidFill>
              <a:effectLst/>
              <a:latin typeface="Calibri GÖVDE"/>
              <a:ea typeface="Times New Roman" panose="02020603050405020304" pitchFamily="18" charset="0"/>
            </a:endParaRPr>
          </a:p>
          <a:p>
            <a:pPr marL="0" lvl="0" indent="0" algn="just">
              <a:buNone/>
              <a:tabLst>
                <a:tab pos="228600" algn="l"/>
              </a:tabLst>
            </a:pPr>
            <a:endParaRPr lang="tr-TR" sz="1900" b="1" i="1" u="sng" dirty="0">
              <a:solidFill>
                <a:schemeClr val="accent2">
                  <a:lumMod val="75000"/>
                </a:schemeClr>
              </a:solidFill>
              <a:latin typeface="Calibri GÖVDE"/>
              <a:ea typeface="Times New Roman" panose="02020603050405020304" pitchFamily="18" charset="0"/>
            </a:endParaRPr>
          </a:p>
          <a:p>
            <a:pPr marL="0" lvl="0" indent="0" algn="just">
              <a:buNone/>
              <a:tabLst>
                <a:tab pos="228600" algn="l"/>
              </a:tabLst>
            </a:pPr>
            <a:r>
              <a:rPr lang="tr-TR" sz="1900" dirty="0">
                <a:effectLst/>
                <a:latin typeface="Calibri GÖVDE"/>
                <a:ea typeface="Times New Roman" panose="02020603050405020304" pitchFamily="18" charset="0"/>
              </a:rPr>
              <a:t>   </a:t>
            </a:r>
            <a:r>
              <a:rPr lang="en-US" sz="1900" dirty="0">
                <a:effectLst/>
                <a:latin typeface="Calibri GÖVDE"/>
                <a:ea typeface="Times New Roman" panose="02020603050405020304" pitchFamily="18" charset="0"/>
              </a:rPr>
              <a:t>Hastalik sebebiyle işe gelememe, mutlaka rapor alınarak belgelendirilmelidir. Vizite kağıdı alarak bir sonraki </a:t>
            </a:r>
            <a:r>
              <a:rPr lang="tr-TR" sz="1900" dirty="0">
                <a:effectLst/>
                <a:latin typeface="Calibri GÖVDE"/>
                <a:ea typeface="Times New Roman" panose="02020603050405020304" pitchFamily="18" charset="0"/>
              </a:rPr>
              <a:t> </a:t>
            </a:r>
            <a:r>
              <a:rPr lang="en-US" sz="1900" dirty="0">
                <a:effectLst/>
                <a:latin typeface="Calibri GÖVDE"/>
                <a:ea typeface="Times New Roman" panose="02020603050405020304" pitchFamily="18" charset="0"/>
              </a:rPr>
              <a:t>gün muayene olacak personel, muayene olduğu gün, o gün için  rapor almadıysa dahi, muayene olduğu sağlık kuruluşundan iş başı kağıdı alarak İnsan Kaynakları Deparmanına ertesi günü iletmesi zorunludur</a:t>
            </a:r>
            <a:endParaRPr lang="tr-TR" sz="1900" dirty="0">
              <a:effectLst/>
              <a:latin typeface="Calibri GÖVDE"/>
              <a:ea typeface="Times New Roman" panose="02020603050405020304" pitchFamily="18" charset="0"/>
            </a:endParaRPr>
          </a:p>
          <a:p>
            <a:pPr marL="0" lvl="0" indent="0" algn="just">
              <a:buNone/>
              <a:tabLst>
                <a:tab pos="228600" algn="l"/>
              </a:tabLst>
            </a:pPr>
            <a:endParaRPr lang="tr-TR" sz="1900" dirty="0">
              <a:effectLst/>
              <a:latin typeface="Calibri GÖVDE"/>
              <a:ea typeface="Times New Roman" panose="02020603050405020304" pitchFamily="18" charset="0"/>
            </a:endParaRPr>
          </a:p>
          <a:p>
            <a:pPr marL="0" lvl="0" indent="0" algn="just">
              <a:buNone/>
              <a:tabLst>
                <a:tab pos="228600" algn="l"/>
              </a:tabLst>
            </a:pPr>
            <a:r>
              <a:rPr lang="en-US" sz="1900" b="1" u="sng" dirty="0">
                <a:solidFill>
                  <a:schemeClr val="accent2">
                    <a:lumMod val="75000"/>
                  </a:schemeClr>
                </a:solidFill>
                <a:effectLst/>
                <a:latin typeface="Calibri GÖVDE"/>
                <a:ea typeface="Times New Roman" panose="02020603050405020304" pitchFamily="18" charset="0"/>
              </a:rPr>
              <a:t>SAĞLIK :</a:t>
            </a:r>
            <a:endParaRPr lang="tr-TR" sz="1900" b="1" u="sng" dirty="0">
              <a:solidFill>
                <a:schemeClr val="accent2">
                  <a:lumMod val="75000"/>
                </a:schemeClr>
              </a:solidFill>
              <a:effectLst/>
              <a:latin typeface="Calibri GÖVDE"/>
              <a:ea typeface="Times New Roman" panose="02020603050405020304" pitchFamily="18" charset="0"/>
            </a:endParaRPr>
          </a:p>
          <a:p>
            <a:pPr marL="0" lvl="0" indent="0" algn="just">
              <a:buNone/>
              <a:tabLst>
                <a:tab pos="228600" algn="l"/>
              </a:tabLst>
            </a:pPr>
            <a:endParaRPr lang="tr-TR" sz="1900" b="1" dirty="0">
              <a:solidFill>
                <a:schemeClr val="accent2">
                  <a:lumMod val="75000"/>
                </a:schemeClr>
              </a:solidFill>
              <a:effectLst/>
              <a:latin typeface="Calibri GÖVDE"/>
              <a:ea typeface="Times New Roman" panose="02020603050405020304" pitchFamily="18" charset="0"/>
            </a:endParaRPr>
          </a:p>
          <a:p>
            <a:pPr marL="0" indent="0" algn="just">
              <a:buNone/>
            </a:pPr>
            <a:r>
              <a:rPr lang="en-US" sz="1900" dirty="0">
                <a:effectLst/>
                <a:latin typeface="Calibri GÖVDE"/>
                <a:ea typeface="Times New Roman" panose="02020603050405020304" pitchFamily="18" charset="0"/>
              </a:rPr>
              <a:t>Otelimizde bir doktor ve bir hemşirenin bulunduğu Doktor Ofisi bulunmaktadır. Personelimiz Salı günleri 13.00 – 15.00 arası ve Cuma günleri 15.00 – 17.00 arası muayene hizmetinden faydalanabilmektedirler. </a:t>
            </a:r>
            <a:endParaRPr lang="tr-TR" sz="1900" dirty="0">
              <a:effectLst/>
              <a:latin typeface="Calibri GÖVDE"/>
              <a:ea typeface="Times New Roman" panose="02020603050405020304" pitchFamily="18" charset="0"/>
            </a:endParaRPr>
          </a:p>
          <a:p>
            <a:pPr marL="0" indent="0" algn="just">
              <a:buNone/>
            </a:pPr>
            <a:r>
              <a:rPr lang="en-US" sz="1900" dirty="0">
                <a:effectLst/>
                <a:latin typeface="Calibri GÖVDE"/>
                <a:ea typeface="Times New Roman" panose="02020603050405020304" pitchFamily="18" charset="0"/>
              </a:rPr>
              <a:t>     Mutfak ve Yiyecek İçecek Departmanları çalışanları her 6 ayda bir portör muayenesi yaptırmak zorundadırlar. </a:t>
            </a:r>
            <a:endParaRPr lang="tr-TR" sz="1900" dirty="0">
              <a:effectLst/>
              <a:latin typeface="Calibri GÖVDE"/>
              <a:ea typeface="Times New Roman" panose="02020603050405020304" pitchFamily="18" charset="0"/>
            </a:endParaRPr>
          </a:p>
          <a:p>
            <a:pPr marL="0" lvl="0" indent="0" algn="just">
              <a:buNone/>
              <a:tabLst>
                <a:tab pos="228600" algn="l"/>
              </a:tabLst>
            </a:pPr>
            <a:r>
              <a:rPr lang="en-US" sz="1900" b="1" i="1" u="sng" dirty="0">
                <a:solidFill>
                  <a:schemeClr val="accent2">
                    <a:lumMod val="75000"/>
                  </a:schemeClr>
                </a:solidFill>
                <a:effectLst/>
                <a:latin typeface="Calibri GÖVDE"/>
                <a:ea typeface="Times New Roman" panose="02020603050405020304" pitchFamily="18" charset="0"/>
              </a:rPr>
              <a:t>SGK :</a:t>
            </a:r>
            <a:endParaRPr lang="tr-TR" sz="1900" b="1" i="1" u="sng" dirty="0">
              <a:solidFill>
                <a:schemeClr val="accent2">
                  <a:lumMod val="75000"/>
                </a:schemeClr>
              </a:solidFill>
              <a:effectLst/>
              <a:latin typeface="Calibri GÖVDE"/>
              <a:ea typeface="Times New Roman" panose="02020603050405020304" pitchFamily="18" charset="0"/>
            </a:endParaRPr>
          </a:p>
          <a:p>
            <a:pPr marL="0" lvl="0" indent="0" algn="just">
              <a:buNone/>
              <a:tabLst>
                <a:tab pos="228600" algn="l"/>
              </a:tabLst>
            </a:pPr>
            <a:endParaRPr lang="tr-TR" sz="1900" b="1" dirty="0">
              <a:solidFill>
                <a:schemeClr val="accent2">
                  <a:lumMod val="75000"/>
                </a:schemeClr>
              </a:solidFill>
              <a:effectLst/>
              <a:latin typeface="Calibri GÖVDE"/>
              <a:ea typeface="Times New Roman" panose="02020603050405020304" pitchFamily="18" charset="0"/>
            </a:endParaRPr>
          </a:p>
          <a:p>
            <a:pPr indent="0" algn="just">
              <a:buNone/>
            </a:pPr>
            <a:r>
              <a:rPr lang="en-US" sz="1900" dirty="0">
                <a:effectLst/>
                <a:latin typeface="Calibri GÖVDE"/>
                <a:ea typeface="Times New Roman" panose="02020603050405020304" pitchFamily="18" charset="0"/>
              </a:rPr>
              <a:t>İşe başladığınız tarihde SGK girişiniz yapılır. Otelimizde çalışan herkes SGK’lıdır, O ayki SGK priminiz takip eden ayın sonunda yatırılır.  İşe başladıktan 30 gün sonra sağlık hizmetinden faydalanmaya hak kazanırsınız </a:t>
            </a:r>
            <a:endParaRPr lang="tr-TR" sz="1900" dirty="0">
              <a:effectLst/>
              <a:latin typeface="Calibri GÖVDE"/>
              <a:ea typeface="Times New Roman" panose="02020603050405020304" pitchFamily="18" charset="0"/>
            </a:endParaRPr>
          </a:p>
          <a:p>
            <a:pPr marL="0" indent="0" algn="just">
              <a:buNone/>
            </a:pPr>
            <a:endParaRPr lang="tr-TR" sz="1800" dirty="0">
              <a:effectLst/>
              <a:latin typeface="Times New Roman" panose="02020603050405020304" pitchFamily="18" charset="0"/>
              <a:ea typeface="Times New Roman" panose="02020603050405020304" pitchFamily="18" charset="0"/>
            </a:endParaRPr>
          </a:p>
          <a:p>
            <a:endParaRPr lang="tr-TR" dirty="0"/>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0E1423AC-8002-930E-769D-7EF986A05FD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834158" y="2244052"/>
            <a:ext cx="4651221" cy="2113216"/>
          </a:xfrm>
          <a:prstGeom prst="rect">
            <a:avLst/>
          </a:prstGeom>
        </p:spPr>
      </p:pic>
    </p:spTree>
    <p:extLst>
      <p:ext uri="{BB962C8B-B14F-4D97-AF65-F5344CB8AC3E}">
        <p14:creationId xmlns:p14="http://schemas.microsoft.com/office/powerpoint/2010/main" val="3431331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E46AE1A-BBFE-0FE0-0F87-78640F2393A9}"/>
              </a:ext>
            </a:extLst>
          </p:cNvPr>
          <p:cNvSpPr>
            <a:spLocks noGrp="1"/>
          </p:cNvSpPr>
          <p:nvPr>
            <p:ph type="title"/>
          </p:nvPr>
        </p:nvSpPr>
        <p:spPr>
          <a:xfrm>
            <a:off x="580622" y="571487"/>
            <a:ext cx="9393936" cy="889082"/>
          </a:xfrm>
        </p:spPr>
        <p:txBody>
          <a:bodyPr/>
          <a:lstStyle/>
          <a:p>
            <a:r>
              <a:rPr lang="tr-TR" b="1" dirty="0">
                <a:solidFill>
                  <a:schemeClr val="accent2">
                    <a:lumMod val="75000"/>
                  </a:schemeClr>
                </a:solidFill>
                <a:latin typeface="+mn-lt"/>
              </a:rPr>
              <a:t>KAYIP EŞYA PROSEDÜRÜ </a:t>
            </a:r>
          </a:p>
        </p:txBody>
      </p:sp>
      <p:pic>
        <p:nvPicPr>
          <p:cNvPr id="73" name="İçerik Yer Tutucusu 72">
            <a:extLst>
              <a:ext uri="{FF2B5EF4-FFF2-40B4-BE49-F238E27FC236}">
                <a16:creationId xmlns:a16="http://schemas.microsoft.com/office/drawing/2014/main" id="{9250A644-8413-F9EE-095B-F1844EC621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48558" y="2083782"/>
            <a:ext cx="4614084" cy="3076055"/>
          </a:xfrm>
          <a:prstGeom prst="rect">
            <a:avLst/>
          </a:prstGeom>
          <a:ln>
            <a:noFill/>
          </a:ln>
          <a:effectLst>
            <a:softEdge rad="112500"/>
          </a:effectLst>
        </p:spPr>
      </p:pic>
      <p:grpSp>
        <p:nvGrpSpPr>
          <p:cNvPr id="4" name="Group 1">
            <a:extLst>
              <a:ext uri="{FF2B5EF4-FFF2-40B4-BE49-F238E27FC236}">
                <a16:creationId xmlns:a16="http://schemas.microsoft.com/office/drawing/2014/main" id="{05658CF6-9D45-C7DC-22BA-2641D01BE554}"/>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4A453DE1-D212-B544-394A-AA6F4FE85690}"/>
                </a:ext>
              </a:extLst>
            </p:cNvPr>
            <p:cNvPicPr/>
            <p:nvPr/>
          </p:nvPicPr>
          <p:blipFill>
            <a:blip r:embed="rId3"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887ECE26-020A-C1BD-7DA8-8D7C9D612570}"/>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A84C7382-73DB-C162-715A-EE534C7ECB43}"/>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E2A9B46D-8734-AD18-8892-A416B6687C18}"/>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D0C73E20-CD6E-BDFD-329D-85D84CDF4F8D}"/>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BA836784-C2D8-1D38-4B90-90B71A66E73B}"/>
                </a:ext>
              </a:extLst>
            </p:cNvPr>
            <p:cNvPicPr/>
            <p:nvPr/>
          </p:nvPicPr>
          <p:blipFill>
            <a:blip r:embed="rId4"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3246BD6-A7AC-39F2-CEC7-616BBEE8C6B4}"/>
                </a:ext>
              </a:extLst>
            </p:cNvPr>
            <p:cNvPicPr/>
            <p:nvPr/>
          </p:nvPicPr>
          <p:blipFill>
            <a:blip r:embed="rId5"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6B4736DC-69C6-761B-3C22-2DA6003FF48C}"/>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11DA7D8F-E1D7-5717-C385-ACAB42AC517C}"/>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30054D7-DD32-5590-4A34-31C0338E1AD8}"/>
                </a:ext>
              </a:extLst>
            </p:cNvPr>
            <p:cNvPicPr/>
            <p:nvPr/>
          </p:nvPicPr>
          <p:blipFill>
            <a:blip r:embed="rId6"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031AC5AD-51D7-0E7E-DB13-E1163195B9DD}"/>
                </a:ext>
              </a:extLst>
            </p:cNvPr>
            <p:cNvPicPr/>
            <p:nvPr/>
          </p:nvPicPr>
          <p:blipFill>
            <a:blip r:embed="rId7"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D288A98F-AF5E-FF81-C611-DC7B9A469741}"/>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6DDB74D9-6274-EA5B-4B2C-2476ABA1664D}"/>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0167D029-972E-5B53-A349-8156C09B00D7}"/>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48EDB8DF-FC60-7571-F931-15B7A602E3AC}"/>
                </a:ext>
              </a:extLst>
            </p:cNvPr>
            <p:cNvPicPr/>
            <p:nvPr/>
          </p:nvPicPr>
          <p:blipFill>
            <a:blip r:embed="rId8"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FC789E8C-D694-8570-7C07-79A2E86CE5CE}"/>
                </a:ext>
              </a:extLst>
            </p:cNvPr>
            <p:cNvPicPr/>
            <p:nvPr/>
          </p:nvPicPr>
          <p:blipFill>
            <a:blip r:embed="rId9"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0A26BAC5-2DA7-3CA0-10C0-10CB0F0B23C8}"/>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99797F21-BF69-F004-39B5-CB87F2C9D3DC}"/>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0B267A9-4762-9201-B145-5ED49EFAC9D7}"/>
                </a:ext>
              </a:extLst>
            </p:cNvPr>
            <p:cNvPicPr/>
            <p:nvPr/>
          </p:nvPicPr>
          <p:blipFill>
            <a:blip r:embed="rId10"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EEE50E7B-D430-1DBB-58E0-58D98ADE5E2D}"/>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B98EC49-0D2D-BED0-5EF3-62204008D631}"/>
                </a:ext>
              </a:extLst>
            </p:cNvPr>
            <p:cNvPicPr/>
            <p:nvPr/>
          </p:nvPicPr>
          <p:blipFill>
            <a:blip r:embed="rId11"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755097E3-E9EE-924F-E29F-F8E64D747234}"/>
                </a:ext>
              </a:extLst>
            </p:cNvPr>
            <p:cNvPicPr/>
            <p:nvPr/>
          </p:nvPicPr>
          <p:blipFill>
            <a:blip r:embed="rId12"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B2E87E29-62AD-6819-3C4B-797202A7F38B}"/>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60066940-E3B5-A40A-92E1-7CC7113C662F}"/>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8BA2B78B-109F-3056-9E95-90BCC54D75FA}"/>
                </a:ext>
              </a:extLst>
            </p:cNvPr>
            <p:cNvPicPr/>
            <p:nvPr/>
          </p:nvPicPr>
          <p:blipFill>
            <a:blip r:embed="rId13"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717A38AE-5E71-02E2-1340-7144938025B7}"/>
                </a:ext>
              </a:extLst>
            </p:cNvPr>
            <p:cNvPicPr/>
            <p:nvPr/>
          </p:nvPicPr>
          <p:blipFill>
            <a:blip r:embed="rId14"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072C7DBC-ED0B-6BCB-9FAE-5BC89539C3AE}"/>
                </a:ext>
              </a:extLst>
            </p:cNvPr>
            <p:cNvPicPr/>
            <p:nvPr/>
          </p:nvPicPr>
          <p:blipFill>
            <a:blip r:embed="rId15"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03D4573E-76CE-9B12-715B-C6A9071E203E}"/>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537329D3-8F90-CADF-D9D0-9F115CB9B746}"/>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EF326FA2-1842-F533-ADEA-0AC866302AFE}"/>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041522E5-D194-6319-9876-A2D66D6C0F6D}"/>
                </a:ext>
              </a:extLst>
            </p:cNvPr>
            <p:cNvPicPr/>
            <p:nvPr/>
          </p:nvPicPr>
          <p:blipFill>
            <a:blip r:embed="rId16"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961D74EF-371E-F405-2C09-774DAA9F0AFA}"/>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5657148D-32D2-B116-689F-15E89F65472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DF3F9720-7311-0A84-28D6-A360FE73901E}"/>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9ABA5CAA-8684-C493-FF0B-F1DC8C11B8E4}"/>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D59ACAC-30BF-C30D-1B10-E3649E0C1DDA}"/>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FF84BF07-4D1A-FA47-0EF4-6AD17A3CDC76}"/>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50EE1DA4-A44E-7039-231B-4699E9A33AB8}"/>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4B2BA968-0F1F-D0F3-267D-9F863D82C85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26537D07-CDAC-7B39-43B7-C630B0D753B5}"/>
                </a:ext>
              </a:extLst>
            </p:cNvPr>
            <p:cNvPicPr/>
            <p:nvPr/>
          </p:nvPicPr>
          <p:blipFill>
            <a:blip r:embed="rId17"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2EAEDB56-6D8C-23C8-B816-7DC151EB93B4}"/>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5935318D-17B7-E96E-D1B6-C8B5A6BD6AD1}"/>
                </a:ext>
              </a:extLst>
            </p:cNvPr>
            <p:cNvPicPr/>
            <p:nvPr/>
          </p:nvPicPr>
          <p:blipFill>
            <a:blip r:embed="rId18"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20E84574-90DE-0917-E697-4300AEF44C96}"/>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62D81356-9FCB-E46E-BF5E-C6EC6A168A9E}"/>
                </a:ext>
              </a:extLst>
            </p:cNvPr>
            <p:cNvPicPr/>
            <p:nvPr/>
          </p:nvPicPr>
          <p:blipFill>
            <a:blip r:embed="rId3"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76102A65-961F-3AED-50B5-1158B6DC0377}"/>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32AC1D80-3862-CD68-3CFD-8AD730F6518A}"/>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7E54F236-C50C-DD4D-6F18-E69BC42FF03E}"/>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6DCDFD4F-63D2-B835-1E07-A257B62A14A0}"/>
                </a:ext>
              </a:extLst>
            </p:cNvPr>
            <p:cNvPicPr/>
            <p:nvPr/>
          </p:nvPicPr>
          <p:blipFill>
            <a:blip r:embed="rId19"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ECB14854-AE13-6C11-2D3C-7FE155EA1648}"/>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8D633E0C-FE5C-BB48-1734-EF611DE671CF}"/>
                </a:ext>
              </a:extLst>
            </p:cNvPr>
            <p:cNvPicPr/>
            <p:nvPr/>
          </p:nvPicPr>
          <p:blipFill>
            <a:blip r:embed="rId4"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8FA40277-5DE9-FC36-9208-B4A734C9F29C}"/>
                </a:ext>
              </a:extLst>
            </p:cNvPr>
            <p:cNvPicPr/>
            <p:nvPr/>
          </p:nvPicPr>
          <p:blipFill>
            <a:blip r:embed="rId5"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6628D695-2154-B873-2D46-84374DC8F3E5}"/>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AE0B905-080E-DEB6-3DB4-40A3E2F2AA44}"/>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B02AF3B8-B222-0ED6-55A3-A6D28CEA5686}"/>
                </a:ext>
              </a:extLst>
            </p:cNvPr>
            <p:cNvPicPr/>
            <p:nvPr/>
          </p:nvPicPr>
          <p:blipFill>
            <a:blip r:embed="rId3"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F1CD9322-C1F6-94E0-5C37-A79E5205E0D5}"/>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F30EF995-B48E-ED64-52D7-44C615B7B96D}"/>
                </a:ext>
              </a:extLst>
            </p:cNvPr>
            <p:cNvPicPr/>
            <p:nvPr/>
          </p:nvPicPr>
          <p:blipFill>
            <a:blip r:embed="rId20"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D6876C16-1E73-C768-1D3B-74456CBA4012}"/>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82B7DDFE-7A14-54F9-3E85-A6AB6D6C08EF}"/>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6CC3C35D-43DA-7E53-36BA-7B44038499D0}"/>
                </a:ext>
              </a:extLst>
            </p:cNvPr>
            <p:cNvPicPr/>
            <p:nvPr/>
          </p:nvPicPr>
          <p:blipFill>
            <a:blip r:embed="rId21"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7A6DF347-E93C-11A2-8B14-B036C49734D6}"/>
                </a:ext>
              </a:extLst>
            </p:cNvPr>
            <p:cNvPicPr/>
            <p:nvPr/>
          </p:nvPicPr>
          <p:blipFill>
            <a:blip r:embed="rId22"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FE451DD2-A64D-DAE6-B532-C019137193C7}"/>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C84593FF-E532-D1EB-BE30-00ED1AD487A7}"/>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F2FB6839-83C4-A40E-6E10-96032AC7A5DC}"/>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8344F4BF-F130-20DF-9610-E998766A5358}"/>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1CE6FC2F-F688-5DF1-501C-1C537ED1BF41}"/>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184885A0-033D-D11D-677C-EE2EE54446BF}"/>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DE8510B8-C58C-F494-0A85-CCC70CAF971A}"/>
                </a:ext>
              </a:extLst>
            </p:cNvPr>
            <p:cNvPicPr/>
            <p:nvPr/>
          </p:nvPicPr>
          <p:blipFill>
            <a:blip r:embed="rId23" cstate="print"/>
            <a:stretch>
              <a:fillRect/>
            </a:stretch>
          </p:blipFill>
          <p:spPr>
            <a:xfrm>
              <a:off x="1" y="5699455"/>
              <a:ext cx="518134" cy="518134"/>
            </a:xfrm>
            <a:prstGeom prst="rect">
              <a:avLst/>
            </a:prstGeom>
          </p:spPr>
        </p:pic>
      </p:grpSp>
      <p:sp>
        <p:nvSpPr>
          <p:cNvPr id="75" name="Metin kutusu 74">
            <a:extLst>
              <a:ext uri="{FF2B5EF4-FFF2-40B4-BE49-F238E27FC236}">
                <a16:creationId xmlns:a16="http://schemas.microsoft.com/office/drawing/2014/main" id="{89F4C1E5-7CB4-5161-AE98-D3E52800985A}"/>
              </a:ext>
            </a:extLst>
          </p:cNvPr>
          <p:cNvSpPr txBox="1"/>
          <p:nvPr/>
        </p:nvSpPr>
        <p:spPr>
          <a:xfrm>
            <a:off x="950976" y="1714450"/>
            <a:ext cx="5223969" cy="4278094"/>
          </a:xfrm>
          <a:prstGeom prst="rect">
            <a:avLst/>
          </a:prstGeom>
          <a:noFill/>
        </p:spPr>
        <p:txBody>
          <a:bodyPr wrap="square" rtlCol="0">
            <a:spAutoFit/>
          </a:bodyPr>
          <a:lstStyle/>
          <a:p>
            <a:r>
              <a:rPr lang="tr-TR" sz="1600" dirty="0"/>
              <a:t>Bulunan tüm eşyalar aynı gün içinde kayıp eşya ofisine zaman geçirilmeden teslim edilmelidir.</a:t>
            </a:r>
          </a:p>
          <a:p>
            <a:r>
              <a:rPr lang="tr-TR" sz="1600" dirty="0"/>
              <a:t>Kayıp eşya ofisi HK departmanına bağlıdır.</a:t>
            </a:r>
          </a:p>
          <a:p>
            <a:endParaRPr lang="tr-TR" sz="1600" dirty="0"/>
          </a:p>
          <a:p>
            <a:r>
              <a:rPr lang="tr-TR" sz="1600" dirty="0"/>
              <a:t>Eşyayı bulun personelin adı, soyadı , eşyanın bulunduğu tarih, mekan ve eşyanın özellikleri kayıt altına alınır.</a:t>
            </a:r>
          </a:p>
          <a:p>
            <a:endParaRPr lang="tr-TR" sz="1600" dirty="0"/>
          </a:p>
          <a:p>
            <a:r>
              <a:rPr lang="tr-TR" sz="1600" dirty="0"/>
              <a:t>Misafir çıkışı ardından odada değerli eşyalarını unutmuşsa acil olarak güvenlik eşliğinde tutanak tutularak </a:t>
            </a:r>
            <a:r>
              <a:rPr lang="tr-TR" sz="1600" dirty="0" err="1"/>
              <a:t>Ethos’a</a:t>
            </a:r>
            <a:r>
              <a:rPr lang="tr-TR" sz="1600" dirty="0"/>
              <a:t> haber verilir ve misafire ulaşılması sağlanır. </a:t>
            </a:r>
          </a:p>
          <a:p>
            <a:endParaRPr lang="tr-TR" sz="1600" dirty="0"/>
          </a:p>
          <a:p>
            <a:r>
              <a:rPr lang="tr-TR" sz="1600" dirty="0"/>
              <a:t>Misafire hemen ulaşılmaması durumunda eşyalar kayıp eşya ofisine iletilir.</a:t>
            </a:r>
          </a:p>
          <a:p>
            <a:endParaRPr lang="tr-TR" sz="1600" dirty="0"/>
          </a:p>
          <a:p>
            <a:r>
              <a:rPr lang="tr-TR" sz="1600" dirty="0"/>
              <a:t>Bulunan değerli eşyalar bulunduğu an itibari ile Kayıp Eşya sorumlusu tarafından WhatsApp vb. iletişim kanalından ilgili departmanlara gönderilir. </a:t>
            </a:r>
          </a:p>
        </p:txBody>
      </p:sp>
    </p:spTree>
    <p:extLst>
      <p:ext uri="{BB962C8B-B14F-4D97-AF65-F5344CB8AC3E}">
        <p14:creationId xmlns:p14="http://schemas.microsoft.com/office/powerpoint/2010/main" val="25810088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E46AE1A-BBFE-0FE0-0F87-78640F2393A9}"/>
              </a:ext>
            </a:extLst>
          </p:cNvPr>
          <p:cNvSpPr>
            <a:spLocks noGrp="1"/>
          </p:cNvSpPr>
          <p:nvPr>
            <p:ph type="title"/>
          </p:nvPr>
        </p:nvSpPr>
        <p:spPr>
          <a:xfrm>
            <a:off x="580622" y="571487"/>
            <a:ext cx="9393936" cy="889082"/>
          </a:xfrm>
        </p:spPr>
        <p:txBody>
          <a:bodyPr/>
          <a:lstStyle/>
          <a:p>
            <a:r>
              <a:rPr lang="tr-TR" b="1" dirty="0">
                <a:solidFill>
                  <a:schemeClr val="accent2">
                    <a:lumMod val="75000"/>
                  </a:schemeClr>
                </a:solidFill>
                <a:latin typeface="+mn-lt"/>
              </a:rPr>
              <a:t>ETHNO BELEK’TE SÜRDÜRÜLEBİLİRLİK</a:t>
            </a:r>
          </a:p>
        </p:txBody>
      </p:sp>
      <p:grpSp>
        <p:nvGrpSpPr>
          <p:cNvPr id="4" name="Group 1">
            <a:extLst>
              <a:ext uri="{FF2B5EF4-FFF2-40B4-BE49-F238E27FC236}">
                <a16:creationId xmlns:a16="http://schemas.microsoft.com/office/drawing/2014/main" id="{05658CF6-9D45-C7DC-22BA-2641D01BE554}"/>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4A453DE1-D212-B544-394A-AA6F4FE85690}"/>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887ECE26-020A-C1BD-7DA8-8D7C9D612570}"/>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A84C7382-73DB-C162-715A-EE534C7ECB43}"/>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E2A9B46D-8734-AD18-8892-A416B6687C18}"/>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D0C73E20-CD6E-BDFD-329D-85D84CDF4F8D}"/>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BA836784-C2D8-1D38-4B90-90B71A66E73B}"/>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3246BD6-A7AC-39F2-CEC7-616BBEE8C6B4}"/>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6B4736DC-69C6-761B-3C22-2DA6003FF48C}"/>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11DA7D8F-E1D7-5717-C385-ACAB42AC517C}"/>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30054D7-DD32-5590-4A34-31C0338E1AD8}"/>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031AC5AD-51D7-0E7E-DB13-E1163195B9DD}"/>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D288A98F-AF5E-FF81-C611-DC7B9A469741}"/>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6DDB74D9-6274-EA5B-4B2C-2476ABA1664D}"/>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0167D029-972E-5B53-A349-8156C09B00D7}"/>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48EDB8DF-FC60-7571-F931-15B7A602E3AC}"/>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FC789E8C-D694-8570-7C07-79A2E86CE5CE}"/>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0A26BAC5-2DA7-3CA0-10C0-10CB0F0B23C8}"/>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99797F21-BF69-F004-39B5-CB87F2C9D3DC}"/>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0B267A9-4762-9201-B145-5ED49EFAC9D7}"/>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EEE50E7B-D430-1DBB-58E0-58D98ADE5E2D}"/>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B98EC49-0D2D-BED0-5EF3-62204008D631}"/>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755097E3-E9EE-924F-E29F-F8E64D747234}"/>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B2E87E29-62AD-6819-3C4B-797202A7F38B}"/>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60066940-E3B5-A40A-92E1-7CC7113C662F}"/>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8BA2B78B-109F-3056-9E95-90BCC54D75FA}"/>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717A38AE-5E71-02E2-1340-7144938025B7}"/>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072C7DBC-ED0B-6BCB-9FAE-5BC89539C3AE}"/>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03D4573E-76CE-9B12-715B-C6A9071E203E}"/>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537329D3-8F90-CADF-D9D0-9F115CB9B746}"/>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EF326FA2-1842-F533-ADEA-0AC866302AFE}"/>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041522E5-D194-6319-9876-A2D66D6C0F6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961D74EF-371E-F405-2C09-774DAA9F0AFA}"/>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5657148D-32D2-B116-689F-15E89F65472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DF3F9720-7311-0A84-28D6-A360FE73901E}"/>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9ABA5CAA-8684-C493-FF0B-F1DC8C11B8E4}"/>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D59ACAC-30BF-C30D-1B10-E3649E0C1DDA}"/>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FF84BF07-4D1A-FA47-0EF4-6AD17A3CDC76}"/>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50EE1DA4-A44E-7039-231B-4699E9A33AB8}"/>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4B2BA968-0F1F-D0F3-267D-9F863D82C85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26537D07-CDAC-7B39-43B7-C630B0D753B5}"/>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2EAEDB56-6D8C-23C8-B816-7DC151EB93B4}"/>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5935318D-17B7-E96E-D1B6-C8B5A6BD6AD1}"/>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20E84574-90DE-0917-E697-4300AEF44C96}"/>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62D81356-9FCB-E46E-BF5E-C6EC6A168A9E}"/>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76102A65-961F-3AED-50B5-1158B6DC0377}"/>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32AC1D80-3862-CD68-3CFD-8AD730F6518A}"/>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7E54F236-C50C-DD4D-6F18-E69BC42FF03E}"/>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6DCDFD4F-63D2-B835-1E07-A257B62A14A0}"/>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ECB14854-AE13-6C11-2D3C-7FE155EA1648}"/>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8D633E0C-FE5C-BB48-1734-EF611DE671CF}"/>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8FA40277-5DE9-FC36-9208-B4A734C9F29C}"/>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6628D695-2154-B873-2D46-84374DC8F3E5}"/>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AE0B905-080E-DEB6-3DB4-40A3E2F2AA44}"/>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B02AF3B8-B222-0ED6-55A3-A6D28CEA5686}"/>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F1CD9322-C1F6-94E0-5C37-A79E5205E0D5}"/>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F30EF995-B48E-ED64-52D7-44C615B7B96D}"/>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D6876C16-1E73-C768-1D3B-74456CBA4012}"/>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82B7DDFE-7A14-54F9-3E85-A6AB6D6C08EF}"/>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6CC3C35D-43DA-7E53-36BA-7B44038499D0}"/>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7A6DF347-E93C-11A2-8B14-B036C49734D6}"/>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FE451DD2-A64D-DAE6-B532-C019137193C7}"/>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C84593FF-E532-D1EB-BE30-00ED1AD487A7}"/>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F2FB6839-83C4-A40E-6E10-96032AC7A5DC}"/>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8344F4BF-F130-20DF-9610-E998766A5358}"/>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1CE6FC2F-F688-5DF1-501C-1C537ED1BF41}"/>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184885A0-033D-D11D-677C-EE2EE54446BF}"/>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DE8510B8-C58C-F494-0A85-CCC70CAF971A}"/>
                </a:ext>
              </a:extLst>
            </p:cNvPr>
            <p:cNvPicPr/>
            <p:nvPr/>
          </p:nvPicPr>
          <p:blipFill>
            <a:blip r:embed="rId22" cstate="print"/>
            <a:stretch>
              <a:fillRect/>
            </a:stretch>
          </p:blipFill>
          <p:spPr>
            <a:xfrm>
              <a:off x="1" y="5699455"/>
              <a:ext cx="518134" cy="518134"/>
            </a:xfrm>
            <a:prstGeom prst="rect">
              <a:avLst/>
            </a:prstGeom>
          </p:spPr>
        </p:pic>
      </p:grpSp>
      <p:sp>
        <p:nvSpPr>
          <p:cNvPr id="74" name="Metin kutusu 73">
            <a:extLst>
              <a:ext uri="{FF2B5EF4-FFF2-40B4-BE49-F238E27FC236}">
                <a16:creationId xmlns:a16="http://schemas.microsoft.com/office/drawing/2014/main" id="{FCEEB10A-0CF4-E798-00E1-ADAB0C55268A}"/>
              </a:ext>
            </a:extLst>
          </p:cNvPr>
          <p:cNvSpPr txBox="1"/>
          <p:nvPr/>
        </p:nvSpPr>
        <p:spPr>
          <a:xfrm>
            <a:off x="757780" y="1353876"/>
            <a:ext cx="10726297" cy="369332"/>
          </a:xfrm>
          <a:prstGeom prst="rect">
            <a:avLst/>
          </a:prstGeom>
          <a:noFill/>
        </p:spPr>
        <p:txBody>
          <a:bodyPr wrap="square" rtlCol="0">
            <a:spAutoFit/>
          </a:bodyPr>
          <a:lstStyle/>
          <a:p>
            <a:r>
              <a:rPr lang="tr-TR" b="0" i="0" dirty="0">
                <a:solidFill>
                  <a:srgbClr val="666666"/>
                </a:solidFill>
                <a:effectLst/>
                <a:latin typeface="BentonSansBBVA-Book"/>
              </a:rPr>
              <a:t> ‘Gelecek nesillerin kendi ihtiyaçlarını karşılama yeteneğinden ödün vermeden bugünün ihtiyaçlarını karşılamak.’ </a:t>
            </a:r>
            <a:endParaRPr lang="tr-TR" dirty="0"/>
          </a:p>
        </p:txBody>
      </p:sp>
      <p:sp>
        <p:nvSpPr>
          <p:cNvPr id="76" name="Metin kutusu 75">
            <a:extLst>
              <a:ext uri="{FF2B5EF4-FFF2-40B4-BE49-F238E27FC236}">
                <a16:creationId xmlns:a16="http://schemas.microsoft.com/office/drawing/2014/main" id="{1C4117EF-12C4-8698-7DCC-129A833860E3}"/>
              </a:ext>
            </a:extLst>
          </p:cNvPr>
          <p:cNvSpPr txBox="1"/>
          <p:nvPr/>
        </p:nvSpPr>
        <p:spPr>
          <a:xfrm>
            <a:off x="756942" y="2536123"/>
            <a:ext cx="2677048" cy="2862322"/>
          </a:xfrm>
          <a:prstGeom prst="rect">
            <a:avLst/>
          </a:prstGeom>
          <a:noFill/>
        </p:spPr>
        <p:txBody>
          <a:bodyPr wrap="square" rtlCol="0">
            <a:spAutoFit/>
          </a:bodyPr>
          <a:lstStyle/>
          <a:p>
            <a:pPr marL="285750" indent="-285750">
              <a:buFont typeface="Arial" panose="020B0604020202020204" pitchFamily="34" charset="0"/>
              <a:buChar char="•"/>
            </a:pPr>
            <a:r>
              <a:rPr lang="tr-TR" dirty="0"/>
              <a:t>Enerji Kullanımı</a:t>
            </a:r>
          </a:p>
          <a:p>
            <a:endParaRPr lang="tr-TR" dirty="0"/>
          </a:p>
          <a:p>
            <a:pPr marL="285750" indent="-285750">
              <a:buFont typeface="Arial" panose="020B0604020202020204" pitchFamily="34" charset="0"/>
              <a:buChar char="•"/>
            </a:pPr>
            <a:r>
              <a:rPr lang="tr-TR" dirty="0"/>
              <a:t>Su Kullanımı</a:t>
            </a:r>
          </a:p>
          <a:p>
            <a:endParaRPr lang="tr-TR" dirty="0"/>
          </a:p>
          <a:p>
            <a:pPr marL="285750" indent="-285750">
              <a:buFont typeface="Arial" panose="020B0604020202020204" pitchFamily="34" charset="0"/>
              <a:buChar char="•"/>
            </a:pPr>
            <a:r>
              <a:rPr lang="tr-TR" dirty="0"/>
              <a:t>Atık Yönetimi</a:t>
            </a:r>
          </a:p>
          <a:p>
            <a:endParaRPr lang="tr-TR" dirty="0"/>
          </a:p>
          <a:p>
            <a:pPr marL="285750" indent="-285750">
              <a:buFont typeface="Arial" panose="020B0604020202020204" pitchFamily="34" charset="0"/>
              <a:buChar char="•"/>
            </a:pPr>
            <a:r>
              <a:rPr lang="tr-TR" dirty="0"/>
              <a:t>Sürdürülebilir Menü Kullanımı</a:t>
            </a:r>
          </a:p>
          <a:p>
            <a:endParaRPr lang="tr-TR" dirty="0"/>
          </a:p>
          <a:p>
            <a:endParaRPr lang="tr-TR" dirty="0"/>
          </a:p>
        </p:txBody>
      </p:sp>
      <p:pic>
        <p:nvPicPr>
          <p:cNvPr id="78" name="Resim 77">
            <a:extLst>
              <a:ext uri="{FF2B5EF4-FFF2-40B4-BE49-F238E27FC236}">
                <a16:creationId xmlns:a16="http://schemas.microsoft.com/office/drawing/2014/main" id="{F9F3F771-3518-7C7F-60DB-C1AB90805D5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388576" y="2402641"/>
            <a:ext cx="3922092" cy="2381270"/>
          </a:xfrm>
          <a:prstGeom prst="rect">
            <a:avLst/>
          </a:prstGeom>
          <a:ln>
            <a:noFill/>
          </a:ln>
          <a:effectLst>
            <a:outerShdw blurRad="292100" dist="139700" dir="2700000" algn="tl" rotWithShape="0">
              <a:srgbClr val="333333">
                <a:alpha val="65000"/>
              </a:srgbClr>
            </a:outerShdw>
          </a:effectLst>
        </p:spPr>
      </p:pic>
      <p:pic>
        <p:nvPicPr>
          <p:cNvPr id="80" name="Resim 79">
            <a:extLst>
              <a:ext uri="{FF2B5EF4-FFF2-40B4-BE49-F238E27FC236}">
                <a16:creationId xmlns:a16="http://schemas.microsoft.com/office/drawing/2014/main" id="{1560E85A-434A-5114-3059-F0AB89578FE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757810" y="4009118"/>
            <a:ext cx="3432198" cy="2083835"/>
          </a:xfrm>
          <a:prstGeom prst="rect">
            <a:avLst/>
          </a:prstGeom>
          <a:ln>
            <a:noFill/>
          </a:ln>
          <a:effectLst>
            <a:outerShdw blurRad="292100" dist="139700" dir="2700000" algn="tl" rotWithShape="0">
              <a:srgbClr val="333333">
                <a:alpha val="65000"/>
              </a:srgbClr>
            </a:outerShdw>
          </a:effectLst>
        </p:spPr>
      </p:pic>
      <p:pic>
        <p:nvPicPr>
          <p:cNvPr id="82" name="Resim 81">
            <a:extLst>
              <a:ext uri="{FF2B5EF4-FFF2-40B4-BE49-F238E27FC236}">
                <a16:creationId xmlns:a16="http://schemas.microsoft.com/office/drawing/2014/main" id="{600D66E3-7BC5-AD15-5EF9-546EC145C24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57809" y="1915354"/>
            <a:ext cx="3438356" cy="18840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2991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2770025" y="2393107"/>
            <a:ext cx="6926558" cy="2071587"/>
          </a:xfrm>
        </p:spPr>
        <p:txBody>
          <a:bodyPr/>
          <a:lstStyle/>
          <a:p>
            <a:pPr marL="0" indent="0">
              <a:buNone/>
            </a:pPr>
            <a:r>
              <a:rPr lang="tr-TR" sz="6000" b="1" u="sng" kern="0" dirty="0">
                <a:solidFill>
                  <a:schemeClr val="accent2">
                    <a:lumMod val="75000"/>
                  </a:schemeClr>
                </a:solidFill>
                <a:effectLst/>
                <a:latin typeface="Calibri GÖVDE"/>
                <a:ea typeface="Times New Roman" panose="02020603050405020304" pitchFamily="18" charset="0"/>
              </a:rPr>
              <a:t>ÇALIŞAN </a:t>
            </a:r>
            <a:r>
              <a:rPr lang="en-US" sz="6000" b="1" u="sng" kern="0" dirty="0">
                <a:solidFill>
                  <a:schemeClr val="accent2">
                    <a:lumMod val="75000"/>
                  </a:schemeClr>
                </a:solidFill>
                <a:effectLst/>
                <a:latin typeface="Calibri GÖVDE"/>
                <a:ea typeface="Times New Roman" panose="02020603050405020304" pitchFamily="18" charset="0"/>
              </a:rPr>
              <a:t>HAKLARINIZ</a:t>
            </a:r>
            <a:endParaRPr lang="tr-TR" sz="6000" b="1" u="sng" kern="0" dirty="0">
              <a:solidFill>
                <a:schemeClr val="accent2">
                  <a:lumMod val="75000"/>
                </a:schemeClr>
              </a:solidFill>
              <a:effectLst/>
              <a:latin typeface="Calibri GÖVDE"/>
              <a:ea typeface="Times New Roman" panose="02020603050405020304" pitchFamily="18" charset="0"/>
            </a:endParaRPr>
          </a:p>
          <a:p>
            <a:pPr marL="0" indent="0">
              <a:buNone/>
            </a:pPr>
            <a:endParaRPr lang="tr-TR" dirty="0"/>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spTree>
    <p:extLst>
      <p:ext uri="{BB962C8B-B14F-4D97-AF65-F5344CB8AC3E}">
        <p14:creationId xmlns:p14="http://schemas.microsoft.com/office/powerpoint/2010/main" val="82326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a:xfrm>
            <a:off x="831278" y="581592"/>
            <a:ext cx="10515600" cy="1325563"/>
          </a:xfrm>
        </p:spPr>
        <p:txBody>
          <a:bodyPr/>
          <a:lstStyle/>
          <a:p>
            <a:r>
              <a:rPr lang="en-US" b="1" kern="0" dirty="0">
                <a:solidFill>
                  <a:schemeClr val="accent2">
                    <a:lumMod val="75000"/>
                  </a:schemeClr>
                </a:solidFill>
                <a:effectLst/>
                <a:latin typeface="Calibri" panose="020F0502020204030204" pitchFamily="34" charset="0"/>
                <a:ea typeface="Times New Roman" panose="02020603050405020304" pitchFamily="18" charset="0"/>
              </a:rPr>
              <a:t>PERSONEL YEMEKHANESİ</a:t>
            </a:r>
            <a:br>
              <a:rPr lang="tr-TR" sz="1800" b="1" u="sng" kern="0" dirty="0">
                <a:effectLst/>
                <a:latin typeface="Times New Roman" panose="02020603050405020304" pitchFamily="18" charset="0"/>
                <a:ea typeface="Times New Roman" panose="02020603050405020304" pitchFamily="18" charset="0"/>
              </a:rPr>
            </a:br>
            <a:endParaRPr lang="tr-TR" dirty="0"/>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943746" y="1543298"/>
            <a:ext cx="6259878" cy="4351338"/>
          </a:xfrm>
        </p:spPr>
        <p:txBody>
          <a:bodyPr>
            <a:normAutofit/>
          </a:bodyPr>
          <a:lstStyle/>
          <a:p>
            <a:pPr indent="0" algn="just">
              <a:buNone/>
            </a:pPr>
            <a:r>
              <a:rPr lang="en-US" sz="1600" dirty="0">
                <a:effectLst/>
                <a:latin typeface="Calibri GÖVDE"/>
                <a:ea typeface="Times New Roman" panose="02020603050405020304" pitchFamily="18" charset="0"/>
              </a:rPr>
              <a:t>Ethno Hotels-Belek personel restaurantı otelin asma katında yer almaktadır. 15 günlük menüler dahilinde her gün vejeteryanları da düşünerek çok çeşitli yemekler çıkmaktadır. </a:t>
            </a:r>
            <a:endParaRPr lang="tr-TR" sz="1600" dirty="0">
              <a:effectLst/>
              <a:latin typeface="Calibri GÖVDE"/>
              <a:ea typeface="Times New Roman" panose="02020603050405020304" pitchFamily="18" charset="0"/>
            </a:endParaRPr>
          </a:p>
          <a:p>
            <a:pPr marL="0" indent="0" algn="just">
              <a:buNone/>
            </a:pPr>
            <a:endParaRPr lang="tr-TR" sz="1600" dirty="0">
              <a:effectLst/>
              <a:latin typeface="Calibri GÖVDE"/>
              <a:ea typeface="Times New Roman" panose="02020603050405020304" pitchFamily="18" charset="0"/>
            </a:endParaRPr>
          </a:p>
          <a:p>
            <a:pPr marL="0" indent="0" algn="just">
              <a:buNone/>
            </a:pPr>
            <a:r>
              <a:rPr lang="tr-TR" sz="1600" dirty="0">
                <a:effectLst/>
                <a:latin typeface="Calibri GÖVDE"/>
                <a:ea typeface="Times New Roman" panose="02020603050405020304" pitchFamily="18" charset="0"/>
              </a:rPr>
              <a:t>    </a:t>
            </a:r>
            <a:r>
              <a:rPr lang="en-US" sz="1600" dirty="0">
                <a:effectLst/>
                <a:latin typeface="Calibri GÖVDE"/>
                <a:ea typeface="Times New Roman" panose="02020603050405020304" pitchFamily="18" charset="0"/>
              </a:rPr>
              <a:t>Personel yemekhanesi haftanın 7 günü kahvaltı, öğle yemeği, akşam yemeği ve gece çalışan vardiyalar için gece yemeği hizmetleri vermektedir.</a:t>
            </a:r>
            <a:endParaRPr lang="tr-TR" sz="1600" dirty="0">
              <a:effectLst/>
              <a:latin typeface="Calibri GÖVDE"/>
              <a:ea typeface="Times New Roman" panose="02020603050405020304" pitchFamily="18" charset="0"/>
            </a:endParaRPr>
          </a:p>
          <a:p>
            <a:pPr marL="0" indent="0" algn="just">
              <a:buNone/>
            </a:pPr>
            <a:endParaRPr lang="tr-TR" sz="1600" dirty="0">
              <a:effectLst/>
              <a:latin typeface="Calibri GÖVDE"/>
              <a:ea typeface="Times New Roman" panose="02020603050405020304" pitchFamily="18" charset="0"/>
            </a:endParaRPr>
          </a:p>
          <a:p>
            <a:pPr marL="0" indent="0" algn="just">
              <a:buNone/>
            </a:pPr>
            <a:r>
              <a:rPr lang="tr-TR" sz="1600" dirty="0">
                <a:effectLst/>
                <a:latin typeface="Calibri GÖVDE"/>
                <a:ea typeface="Times New Roman" panose="02020603050405020304" pitchFamily="18" charset="0"/>
              </a:rPr>
              <a:t>    </a:t>
            </a:r>
            <a:r>
              <a:rPr lang="en-US" sz="1600" dirty="0">
                <a:effectLst/>
                <a:latin typeface="Calibri GÖVDE"/>
                <a:ea typeface="Times New Roman" panose="02020603050405020304" pitchFamily="18" charset="0"/>
              </a:rPr>
              <a:t>Çalışanlar için personel yemekhanesinde çıkan yemekler ücretsizdir. Departman müdürleriniz departman işleyişini korumak amacıyla sizlerin yemek saatlerini ve dinlenme molalarını ayarlayacaklardır. </a:t>
            </a:r>
            <a:endParaRPr lang="tr-TR" sz="1600" dirty="0">
              <a:effectLst/>
              <a:latin typeface="Calibri GÖVDE"/>
              <a:ea typeface="Times New Roman" panose="02020603050405020304" pitchFamily="18" charset="0"/>
            </a:endParaRPr>
          </a:p>
          <a:p>
            <a:pPr marL="0" indent="0" algn="just">
              <a:buNone/>
            </a:pPr>
            <a:endParaRPr lang="tr-TR" sz="1600" dirty="0">
              <a:effectLst/>
              <a:latin typeface="Calibri GÖVDE"/>
              <a:ea typeface="Times New Roman" panose="02020603050405020304" pitchFamily="18" charset="0"/>
            </a:endParaRPr>
          </a:p>
          <a:p>
            <a:pPr marL="0" indent="0" algn="just">
              <a:buNone/>
            </a:pPr>
            <a:r>
              <a:rPr lang="tr-TR" sz="1600" dirty="0">
                <a:effectLst/>
                <a:latin typeface="Calibri GÖVDE"/>
                <a:ea typeface="Times New Roman" panose="02020603050405020304" pitchFamily="18" charset="0"/>
              </a:rPr>
              <a:t>      </a:t>
            </a:r>
            <a:r>
              <a:rPr lang="en-US" sz="1600" dirty="0">
                <a:effectLst/>
                <a:latin typeface="Calibri GÖVDE"/>
                <a:ea typeface="Times New Roman" panose="02020603050405020304" pitchFamily="18" charset="0"/>
              </a:rPr>
              <a:t>Yemek konusundaki ve her konudaki önerilerinizi her zaman İnsan Kaynakları Departmanına bildirebilirsiniz.</a:t>
            </a:r>
            <a:endParaRPr lang="tr-TR" sz="1600" dirty="0">
              <a:effectLst/>
              <a:latin typeface="Calibri GÖVDE"/>
              <a:ea typeface="Times New Roman" panose="02020603050405020304" pitchFamily="18" charset="0"/>
            </a:endParaRPr>
          </a:p>
          <a:p>
            <a:endParaRPr lang="tr-TR" dirty="0"/>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2" name="Resim 71">
            <a:extLst>
              <a:ext uri="{FF2B5EF4-FFF2-40B4-BE49-F238E27FC236}">
                <a16:creationId xmlns:a16="http://schemas.microsoft.com/office/drawing/2014/main" id="{D74989D9-86D8-7598-EC47-8D8513475E28}"/>
              </a:ext>
            </a:extLst>
          </p:cNvPr>
          <p:cNvPicPr>
            <a:picLocks noChangeAspect="1"/>
          </p:cNvPicPr>
          <p:nvPr/>
        </p:nvPicPr>
        <p:blipFill>
          <a:blip r:embed="rId23"/>
          <a:stretch>
            <a:fillRect/>
          </a:stretch>
        </p:blipFill>
        <p:spPr>
          <a:xfrm>
            <a:off x="7806868" y="1142905"/>
            <a:ext cx="2672849" cy="4751731"/>
          </a:xfrm>
          <a:prstGeom prst="rect">
            <a:avLst/>
          </a:prstGeom>
          <a:ln>
            <a:noFill/>
          </a:ln>
          <a:effectLst>
            <a:softEdge rad="112500"/>
          </a:effectLst>
        </p:spPr>
      </p:pic>
    </p:spTree>
    <p:extLst>
      <p:ext uri="{BB962C8B-B14F-4D97-AF65-F5344CB8AC3E}">
        <p14:creationId xmlns:p14="http://schemas.microsoft.com/office/powerpoint/2010/main" val="812729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a:xfrm>
            <a:off x="554184" y="476626"/>
            <a:ext cx="10515600" cy="1325563"/>
          </a:xfrm>
        </p:spPr>
        <p:txBody>
          <a:bodyPr/>
          <a:lstStyle/>
          <a:p>
            <a:r>
              <a:rPr lang="en-US" b="1" dirty="0">
                <a:solidFill>
                  <a:schemeClr val="accent2">
                    <a:lumMod val="75000"/>
                  </a:schemeClr>
                </a:solidFill>
                <a:effectLst/>
                <a:latin typeface="Calibri GÖVDE"/>
                <a:ea typeface="Times New Roman" panose="02020603050405020304" pitchFamily="18" charset="0"/>
              </a:rPr>
              <a:t> </a:t>
            </a:r>
            <a:r>
              <a:rPr lang="tr-TR" b="1" dirty="0">
                <a:solidFill>
                  <a:schemeClr val="accent2">
                    <a:lumMod val="75000"/>
                  </a:schemeClr>
                </a:solidFill>
                <a:latin typeface="Calibri GÖVDE"/>
                <a:ea typeface="Times New Roman" panose="02020603050405020304" pitchFamily="18" charset="0"/>
              </a:rPr>
              <a:t>ULAŞIM İMKANI</a:t>
            </a:r>
            <a:endParaRPr lang="tr-TR" dirty="0"/>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703812" y="1707504"/>
            <a:ext cx="5535041" cy="4351338"/>
          </a:xfrm>
        </p:spPr>
        <p:txBody>
          <a:bodyPr/>
          <a:lstStyle/>
          <a:p>
            <a:pPr indent="0" algn="just">
              <a:buNone/>
              <a:tabLst>
                <a:tab pos="228600" algn="l"/>
              </a:tabLst>
            </a:pPr>
            <a:r>
              <a:rPr lang="en-US" sz="1600" dirty="0">
                <a:effectLst/>
                <a:latin typeface="Calibri GÖVDE"/>
                <a:ea typeface="Times New Roman" panose="02020603050405020304" pitchFamily="18" charset="0"/>
              </a:rPr>
              <a:t>Otel işletmelerinin doğası gereği çalışanlar değişik vardiyalarda görev yapmaktadırlar. Bu da değişik saatlerde servisle ulaşımı gerektirmektedir. Bu nedenle otel ile Antalya/Serik arasında günün farklı saatlerinde servislerimiz bulunmaktadır. </a:t>
            </a:r>
            <a:endParaRPr lang="tr-TR" sz="1600" dirty="0">
              <a:effectLst/>
              <a:latin typeface="Calibri GÖVDE"/>
              <a:ea typeface="Times New Roman" panose="02020603050405020304" pitchFamily="18" charset="0"/>
            </a:endParaRPr>
          </a:p>
          <a:p>
            <a:pPr indent="0" algn="just">
              <a:buNone/>
              <a:tabLst>
                <a:tab pos="228600" algn="l"/>
              </a:tabLst>
            </a:pPr>
            <a:endParaRPr lang="tr-TR" sz="1600" dirty="0">
              <a:effectLst/>
              <a:latin typeface="Calibri GÖVDE"/>
              <a:ea typeface="Times New Roman" panose="02020603050405020304" pitchFamily="18" charset="0"/>
            </a:endParaRPr>
          </a:p>
          <a:p>
            <a:pPr indent="0" algn="just">
              <a:buNone/>
              <a:tabLst>
                <a:tab pos="228600" algn="l"/>
              </a:tabLst>
            </a:pPr>
            <a:r>
              <a:rPr lang="en-US" sz="1600" b="1" dirty="0">
                <a:effectLst/>
                <a:latin typeface="Calibri GÖVDE"/>
                <a:ea typeface="Times New Roman" panose="02020603050405020304" pitchFamily="18" charset="0"/>
              </a:rPr>
              <a:t>Tüm çalışanlar ücretsiz olarak servis imkanından faydalanabilmektedir. </a:t>
            </a:r>
            <a:endParaRPr lang="tr-TR" sz="1600" b="1" dirty="0">
              <a:effectLst/>
              <a:latin typeface="Calibri GÖVDE"/>
              <a:ea typeface="Times New Roman" panose="02020603050405020304" pitchFamily="18" charset="0"/>
            </a:endParaRPr>
          </a:p>
          <a:p>
            <a:pPr indent="0" algn="just">
              <a:buNone/>
              <a:tabLst>
                <a:tab pos="228600" algn="l"/>
              </a:tabLst>
            </a:pPr>
            <a:endParaRPr lang="tr-TR" sz="1600" dirty="0">
              <a:effectLst/>
              <a:latin typeface="Calibri GÖVDE"/>
              <a:ea typeface="Times New Roman" panose="02020603050405020304" pitchFamily="18" charset="0"/>
            </a:endParaRPr>
          </a:p>
          <a:p>
            <a:pPr indent="0" algn="just">
              <a:buNone/>
              <a:tabLst>
                <a:tab pos="228600" algn="l"/>
              </a:tabLst>
            </a:pPr>
            <a:r>
              <a:rPr lang="en-US" sz="1600" b="1" dirty="0">
                <a:effectLst/>
                <a:latin typeface="Calibri GÖVDE"/>
                <a:ea typeface="Times New Roman" panose="02020603050405020304" pitchFamily="18" charset="0"/>
              </a:rPr>
              <a:t>Servis araçları belirlenen güzergahların dışına çıkamazlar.</a:t>
            </a:r>
            <a:endParaRPr lang="tr-TR" sz="1600" b="1" dirty="0">
              <a:effectLst/>
              <a:latin typeface="Calibri GÖVDE"/>
              <a:ea typeface="Times New Roman" panose="02020603050405020304" pitchFamily="18" charset="0"/>
            </a:endParaRPr>
          </a:p>
          <a:p>
            <a:pPr indent="0" algn="just">
              <a:buNone/>
              <a:tabLst>
                <a:tab pos="228600" algn="l"/>
              </a:tabLst>
            </a:pPr>
            <a:endParaRPr lang="tr-TR" sz="1600" dirty="0">
              <a:effectLst/>
              <a:latin typeface="Calibri GÖVDE"/>
              <a:ea typeface="Times New Roman" panose="02020603050405020304" pitchFamily="18" charset="0"/>
            </a:endParaRPr>
          </a:p>
          <a:p>
            <a:pPr indent="0" algn="just">
              <a:buNone/>
              <a:tabLst>
                <a:tab pos="228600" algn="l"/>
              </a:tabLst>
            </a:pPr>
            <a:r>
              <a:rPr lang="en-US" sz="1600" dirty="0">
                <a:effectLst/>
                <a:latin typeface="Calibri GÖVDE"/>
                <a:ea typeface="Times New Roman" panose="02020603050405020304" pitchFamily="18" charset="0"/>
              </a:rPr>
              <a:t>Çalışanlar haricinde arkadaş,iş görüşmesi için gelen, ziyaretçi ya da akrabaların servisi kullanmaları yasaktır. </a:t>
            </a:r>
            <a:endParaRPr lang="tr-TR" sz="1600" dirty="0">
              <a:effectLst/>
              <a:latin typeface="Calibri GÖVDE"/>
              <a:ea typeface="Times New Roman" panose="02020603050405020304" pitchFamily="18" charset="0"/>
            </a:endParaRPr>
          </a:p>
          <a:p>
            <a:pPr marL="0" indent="0">
              <a:buNone/>
            </a:pPr>
            <a:endParaRPr lang="tr-TR" dirty="0"/>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A2A2A1B4-E2AA-CE7A-6AFE-3F92B8E0AF8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649425" y="1825625"/>
            <a:ext cx="4514220" cy="3479803"/>
          </a:xfrm>
          <a:prstGeom prst="rect">
            <a:avLst/>
          </a:prstGeom>
          <a:ln>
            <a:noFill/>
          </a:ln>
          <a:effectLst>
            <a:softEdge rad="112500"/>
          </a:effectLst>
        </p:spPr>
      </p:pic>
    </p:spTree>
    <p:extLst>
      <p:ext uri="{BB962C8B-B14F-4D97-AF65-F5344CB8AC3E}">
        <p14:creationId xmlns:p14="http://schemas.microsoft.com/office/powerpoint/2010/main" val="1862169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a:extLst>
              <a:ext uri="{FF2B5EF4-FFF2-40B4-BE49-F238E27FC236}">
                <a16:creationId xmlns:a16="http://schemas.microsoft.com/office/drawing/2014/main" id="{6C019758-24BC-1E02-3C53-62D146A8A69F}"/>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C3C58961-6C39-8F42-78B2-600069C9E15F}"/>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FC1D3DD7-993D-5A23-617C-6432246895D0}"/>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8CA94A11-7B95-440B-067D-62BF14F38417}"/>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F127A6F9-507F-984F-B0C3-C24BA4A4E5B1}"/>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9B28C064-309B-5FE0-471A-CC7C88FC876F}"/>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705AA1B5-2A5A-27B5-8F9F-F7B32F399C1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9BB96315-B37D-8099-5D35-568C22D951F5}"/>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AEAFFF9E-8A9F-56F3-F940-78D800A16562}"/>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3F3705F9-D54E-83C3-2A24-309E63BE4DB7}"/>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CD640573-DF1F-264E-5DCA-A802566423B9}"/>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9BF1B5FD-84CA-C43E-A2D9-0C3787EB83B1}"/>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B61705EF-AA55-EE06-DBB8-3CA64A7054BD}"/>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E24A122D-8AAC-D655-E107-51B79F9FE7B7}"/>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CA870388-F374-ED8A-C994-2ABE78AB7561}"/>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E6036C10-02DE-C297-CD65-9AFF563C1235}"/>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82F2641D-DE15-1529-35BA-B398CDF5AB42}"/>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11DCDA6D-BA88-A3E9-3C98-CB5BC619130F}"/>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067B1009-9BE1-687F-57A4-2ED7FD1EC8F7}"/>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D8025610-4B0C-EF99-FACC-B3C17C1C7220}"/>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3E78CAEE-A7D7-92BB-967D-2FBED0B1C660}"/>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C61FEBEA-8F5C-93F9-F730-DCD38551D151}"/>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8AAF5C02-29B8-0659-B4DD-CC4C87D8BF8E}"/>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E0917192-5C3D-EF86-79A1-389FCDC1B50A}"/>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89D898B5-2FB4-4C72-AC18-4DB01760162D}"/>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7B1D0070-AE48-119E-06B9-CC28D4DB13B2}"/>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F4D45594-8C33-894F-9AB5-1DE8E67C617E}"/>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BC213EE8-6DDB-18D5-DD35-C3AC154F8FC3}"/>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3C6D9480-207A-876A-54EB-140CC7D07C60}"/>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95DBAA57-2BBD-9C3F-911A-A02226DD5F2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FBF31AF7-4042-76C4-8C5D-D3419C67C22F}"/>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64474F72-863D-DCC7-72FA-76AFFF18B70F}"/>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56327FD1-CBCF-8587-8E86-9076FD96FDD7}"/>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32084DBB-D2A7-DF11-D915-DE6CD74CAEE2}"/>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4FD24854-731F-72AB-944C-57EFA6201D9F}"/>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FDB4772B-B718-F7A6-3229-5FE905100A15}"/>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C809A2FC-DD6E-4668-FC8B-F01A65E40B5F}"/>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3076F025-780F-70EF-7B37-92543326E0C3}"/>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FAA2569C-9AC2-92D6-FEF8-92B167B84838}"/>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3A14B449-6242-DCD3-5C7B-E461EC5CAEB0}"/>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A9CC26CC-5C7C-8149-28B2-71F2F1733AE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EFDBB98-9859-85E9-6ECC-8EB1368A745E}"/>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CB7408B3-0C68-5886-4124-1792C63C8438}"/>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18AD0240-385A-8364-B876-99648DF48CBF}"/>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503C9006-133F-D791-399A-203E18314B0F}"/>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EE1E0DD5-A0D9-6FF5-85CB-34F59235D47B}"/>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0D347C3B-73E3-D58C-F53F-EE076DBF913B}"/>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1571FBC-8154-40AF-8135-14F27E31019A}"/>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6966C6B2-28E9-6E41-4B70-4A2BFA069906}"/>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61E59FC6-2386-DE4C-A42B-97A060AFE37B}"/>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C6F74999-6C50-83E0-09D0-B20262293EE6}"/>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7459DD26-8069-0473-4D28-48B676978182}"/>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135E1505-B9B1-8100-59F2-71F72EA9E8C8}"/>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8166C868-5698-DAF0-D5B9-E09E663817FB}"/>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764D508-CD01-DC74-1405-FBF049D3DA28}"/>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B9745C4F-F9F8-D778-DA2E-736BFD180596}"/>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271635CE-63BE-FA72-057E-5E48A3930991}"/>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1A5035CA-A926-A798-EBC9-7B0E32120A1E}"/>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FE75DCD2-3AD7-33F4-FB97-9FCCB425D48A}"/>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4CD72402-F688-865A-0DBA-F511A66F8299}"/>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860189F0-5DBE-2968-685A-487558E25A90}"/>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AE5C419B-857E-64FD-8403-C0FBA756249F}"/>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8C36E408-EFB3-A0C2-82DD-724D3B263236}"/>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934B383-2643-03E6-D68E-DA12D3B8307C}"/>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78DC1B12-1D2C-ABF0-D300-E51AA2BE13E3}"/>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F83B7F24-0B23-A45A-0E34-344ABBEFBDD4}"/>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F78B6405-E0D7-7676-74FE-2822226C14B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F779BB59-DEC4-CB4C-E2E6-5B13BED9C5A0}"/>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0903A34F-9056-1756-7D2D-F02DE053D0CA}"/>
              </a:ext>
            </a:extLst>
          </p:cNvPr>
          <p:cNvPicPr>
            <a:picLocks noChangeAspect="1"/>
          </p:cNvPicPr>
          <p:nvPr/>
        </p:nvPicPr>
        <p:blipFill>
          <a:blip r:embed="rId23"/>
          <a:stretch>
            <a:fillRect/>
          </a:stretch>
        </p:blipFill>
        <p:spPr>
          <a:xfrm>
            <a:off x="553519" y="571486"/>
            <a:ext cx="11082949" cy="5714767"/>
          </a:xfrm>
          <a:prstGeom prst="rect">
            <a:avLst/>
          </a:prstGeom>
        </p:spPr>
      </p:pic>
    </p:spTree>
    <p:extLst>
      <p:ext uri="{BB962C8B-B14F-4D97-AF65-F5344CB8AC3E}">
        <p14:creationId xmlns:p14="http://schemas.microsoft.com/office/powerpoint/2010/main" val="4362813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04D0E-AD6E-3616-9DE9-4D6D43E8ACDD}"/>
              </a:ext>
            </a:extLst>
          </p:cNvPr>
          <p:cNvSpPr>
            <a:spLocks noGrp="1"/>
          </p:cNvSpPr>
          <p:nvPr>
            <p:ph type="title"/>
          </p:nvPr>
        </p:nvSpPr>
        <p:spPr/>
        <p:txBody>
          <a:bodyPr>
            <a:normAutofit/>
          </a:bodyPr>
          <a:lstStyle/>
          <a:p>
            <a:r>
              <a:rPr lang="tr-TR" b="1" dirty="0">
                <a:solidFill>
                  <a:schemeClr val="accent2">
                    <a:lumMod val="75000"/>
                  </a:schemeClr>
                </a:solidFill>
                <a:latin typeface="Calibri GÖVDE"/>
              </a:rPr>
              <a:t>SAĞLIK DESTEĞİ</a:t>
            </a:r>
          </a:p>
        </p:txBody>
      </p:sp>
      <p:sp>
        <p:nvSpPr>
          <p:cNvPr id="3" name="İçerik Yer Tutucusu 2">
            <a:extLst>
              <a:ext uri="{FF2B5EF4-FFF2-40B4-BE49-F238E27FC236}">
                <a16:creationId xmlns:a16="http://schemas.microsoft.com/office/drawing/2014/main" id="{5AC66FB8-C0D9-E988-13A1-75DB5E8A2814}"/>
              </a:ext>
            </a:extLst>
          </p:cNvPr>
          <p:cNvSpPr>
            <a:spLocks noGrp="1"/>
          </p:cNvSpPr>
          <p:nvPr>
            <p:ph idx="1"/>
          </p:nvPr>
        </p:nvSpPr>
        <p:spPr>
          <a:xfrm>
            <a:off x="1270341" y="1514093"/>
            <a:ext cx="8704224" cy="3019624"/>
          </a:xfrm>
        </p:spPr>
        <p:txBody>
          <a:bodyPr>
            <a:normAutofit fontScale="70000" lnSpcReduction="20000"/>
          </a:bodyPr>
          <a:lstStyle/>
          <a:p>
            <a:r>
              <a:rPr lang="tr-TR" sz="2300" dirty="0">
                <a:effectLst/>
                <a:latin typeface="Calibri GÖVDE"/>
                <a:ea typeface="Calibri" panose="020F0502020204030204" pitchFamily="34" charset="0"/>
              </a:rPr>
              <a:t>SGK katılım payı olan 15 TL ödemesi herkesten alınacaktır.</a:t>
            </a:r>
          </a:p>
          <a:p>
            <a:pPr marL="0" indent="0">
              <a:buNone/>
            </a:pPr>
            <a:endParaRPr lang="tr-TR" sz="2300" dirty="0">
              <a:effectLst/>
              <a:latin typeface="Calibri GÖVDE"/>
              <a:ea typeface="Calibri" panose="020F0502020204030204" pitchFamily="34" charset="0"/>
            </a:endParaRPr>
          </a:p>
          <a:p>
            <a:r>
              <a:rPr lang="tr-TR" sz="2300" dirty="0">
                <a:effectLst/>
                <a:latin typeface="Calibri GÖVDE"/>
                <a:ea typeface="Calibri" panose="020F0502020204030204" pitchFamily="34" charset="0"/>
              </a:rPr>
              <a:t>Personellerimiz için;</a:t>
            </a:r>
          </a:p>
          <a:p>
            <a:endParaRPr lang="tr-TR" sz="2300" dirty="0">
              <a:effectLst/>
              <a:latin typeface="Calibri GÖVDE"/>
              <a:ea typeface="Calibri" panose="020F0502020204030204" pitchFamily="34" charset="0"/>
            </a:endParaRPr>
          </a:p>
          <a:p>
            <a:pPr lvl="0">
              <a:buFont typeface="Wingdings" panose="05000000000000000000" pitchFamily="2" charset="2"/>
              <a:buChar char="ü"/>
            </a:pPr>
            <a:r>
              <a:rPr lang="tr-TR" sz="2300" dirty="0">
                <a:effectLst/>
                <a:latin typeface="Calibri GÖVDE"/>
                <a:ea typeface="Calibri" panose="020F0502020204030204" pitchFamily="34" charset="0"/>
              </a:rPr>
              <a:t>Poliklinik muayene fark ücretlerinde %50 indirim uygulaması yapılacaktır.</a:t>
            </a:r>
          </a:p>
          <a:p>
            <a:pPr lvl="0">
              <a:buFont typeface="Wingdings" panose="05000000000000000000" pitchFamily="2" charset="2"/>
              <a:buChar char="ü"/>
            </a:pPr>
            <a:endParaRPr lang="tr-TR" sz="2300" dirty="0">
              <a:effectLst/>
              <a:latin typeface="Calibri GÖVDE"/>
              <a:ea typeface="Calibri" panose="020F0502020204030204" pitchFamily="34" charset="0"/>
            </a:endParaRPr>
          </a:p>
          <a:p>
            <a:pPr>
              <a:buFont typeface="Wingdings" panose="05000000000000000000" pitchFamily="2" charset="2"/>
              <a:buChar char="ü"/>
            </a:pPr>
            <a:r>
              <a:rPr lang="tr-TR" sz="2300" dirty="0">
                <a:effectLst/>
                <a:latin typeface="Calibri GÖVDE"/>
                <a:ea typeface="Calibri" panose="020F0502020204030204" pitchFamily="34" charset="0"/>
              </a:rPr>
              <a:t>Personellerimizden tahlil, tetkik ve yatışlarda %50 indirim uygulaması yapılacaktır.</a:t>
            </a:r>
          </a:p>
          <a:p>
            <a:pPr indent="0">
              <a:buNone/>
            </a:pPr>
            <a:endParaRPr lang="tr-TR" sz="2300" dirty="0">
              <a:effectLst/>
              <a:latin typeface="Calibri GÖVDE"/>
              <a:ea typeface="Calibri" panose="020F0502020204030204" pitchFamily="34" charset="0"/>
            </a:endParaRPr>
          </a:p>
          <a:p>
            <a:pPr>
              <a:buFont typeface="Wingdings" panose="05000000000000000000" pitchFamily="2" charset="2"/>
              <a:buChar char="ü"/>
            </a:pPr>
            <a:r>
              <a:rPr lang="tr-TR" sz="2300" dirty="0">
                <a:effectLst/>
                <a:latin typeface="Calibri GÖVDE"/>
                <a:ea typeface="Calibri" panose="020F0502020204030204" pitchFamily="34" charset="0"/>
              </a:rPr>
              <a:t>İş kazalarında ücret uygulaması yapılmayacak olup, ilgili maddeler </a:t>
            </a:r>
            <a:r>
              <a:rPr lang="tr-TR" sz="2300" u="sng" dirty="0">
                <a:solidFill>
                  <a:srgbClr val="FF0000"/>
                </a:solidFill>
                <a:effectLst/>
                <a:latin typeface="Calibri GÖVDE"/>
                <a:ea typeface="Calibri" panose="020F0502020204030204" pitchFamily="34" charset="0"/>
              </a:rPr>
              <a:t>tüm Anadolu Hastanelerinde geçerlidir</a:t>
            </a:r>
            <a:endParaRPr lang="tr-TR" sz="2300" dirty="0">
              <a:effectLst/>
              <a:latin typeface="Calibri GÖVDE"/>
              <a:ea typeface="Calibri" panose="020F0502020204030204" pitchFamily="34" charset="0"/>
            </a:endParaRPr>
          </a:p>
          <a:p>
            <a:pPr marL="0" indent="0">
              <a:buNone/>
            </a:pPr>
            <a:endParaRPr lang="tr-TR" sz="1800" dirty="0">
              <a:effectLst/>
              <a:latin typeface="Calibri" panose="020F0502020204030204" pitchFamily="34" charset="0"/>
              <a:ea typeface="Calibri" panose="020F0502020204030204" pitchFamily="34" charset="0"/>
            </a:endParaRPr>
          </a:p>
          <a:p>
            <a:endParaRPr lang="tr-TR" dirty="0"/>
          </a:p>
        </p:txBody>
      </p:sp>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743DD5E4-B2C2-EFFE-469C-529DBB0CCB76}"/>
              </a:ext>
            </a:extLst>
          </p:cNvPr>
          <p:cNvPicPr>
            <a:picLocks noChangeAspect="1"/>
          </p:cNvPicPr>
          <p:nvPr/>
        </p:nvPicPr>
        <p:blipFill rotWithShape="1">
          <a:blip r:embed="rId23">
            <a:extLst>
              <a:ext uri="{28A0092B-C50C-407E-A947-70E740481C1C}">
                <a14:useLocalDpi xmlns:a14="http://schemas.microsoft.com/office/drawing/2010/main" val="0"/>
              </a:ext>
            </a:extLst>
          </a:blip>
          <a:srcRect b="14270"/>
          <a:stretch/>
        </p:blipFill>
        <p:spPr>
          <a:xfrm>
            <a:off x="2050656" y="4592635"/>
            <a:ext cx="7369724" cy="1579515"/>
          </a:xfrm>
          <a:prstGeom prst="rect">
            <a:avLst/>
          </a:prstGeom>
          <a:ln>
            <a:noFill/>
          </a:ln>
          <a:effectLst>
            <a:softEdge rad="112500"/>
          </a:effectLst>
        </p:spPr>
      </p:pic>
    </p:spTree>
    <p:extLst>
      <p:ext uri="{BB962C8B-B14F-4D97-AF65-F5344CB8AC3E}">
        <p14:creationId xmlns:p14="http://schemas.microsoft.com/office/powerpoint/2010/main" val="2822962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graphicFrame>
        <p:nvGraphicFramePr>
          <p:cNvPr id="74" name="Diyagram 73">
            <a:extLst>
              <a:ext uri="{FF2B5EF4-FFF2-40B4-BE49-F238E27FC236}">
                <a16:creationId xmlns:a16="http://schemas.microsoft.com/office/drawing/2014/main" id="{9EB8B383-5CA7-DB5E-51C3-34E1CFF1151B}"/>
              </a:ext>
            </a:extLst>
          </p:cNvPr>
          <p:cNvGraphicFramePr/>
          <p:nvPr>
            <p:extLst>
              <p:ext uri="{D42A27DB-BD31-4B8C-83A1-F6EECF244321}">
                <p14:modId xmlns:p14="http://schemas.microsoft.com/office/powerpoint/2010/main" val="352186972"/>
              </p:ext>
            </p:extLst>
          </p:nvPr>
        </p:nvGraphicFramePr>
        <p:xfrm>
          <a:off x="-317821" y="719567"/>
          <a:ext cx="8213213" cy="5418667"/>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75" name="Metin kutusu 74">
            <a:extLst>
              <a:ext uri="{FF2B5EF4-FFF2-40B4-BE49-F238E27FC236}">
                <a16:creationId xmlns:a16="http://schemas.microsoft.com/office/drawing/2014/main" id="{127A57F3-AF10-FD15-70AB-6E79EE3C7121}"/>
              </a:ext>
            </a:extLst>
          </p:cNvPr>
          <p:cNvSpPr txBox="1"/>
          <p:nvPr/>
        </p:nvSpPr>
        <p:spPr>
          <a:xfrm>
            <a:off x="6513164" y="2437780"/>
            <a:ext cx="5260258" cy="1754326"/>
          </a:xfrm>
          <a:prstGeom prst="rect">
            <a:avLst/>
          </a:prstGeom>
          <a:noFill/>
        </p:spPr>
        <p:txBody>
          <a:bodyPr wrap="square" rtlCol="0">
            <a:spAutoFit/>
          </a:bodyPr>
          <a:lstStyle/>
          <a:p>
            <a:r>
              <a:rPr lang="tr-TR" b="1" dirty="0"/>
              <a:t>TÜM BELGELER İNSAN KAYNAKLARI TARAFINDAN TEMİN EDİLİR.</a:t>
            </a:r>
          </a:p>
          <a:p>
            <a:endParaRPr lang="tr-TR" b="1" dirty="0"/>
          </a:p>
          <a:p>
            <a:r>
              <a:rPr lang="tr-TR" b="1" dirty="0"/>
              <a:t>İMZALADIĞINIZ BELGELER İNSAN KAYNAKLARINA TESLİM EDİLMEDİĞİ SÜRECE GEÇERSİZDİR.</a:t>
            </a:r>
          </a:p>
          <a:p>
            <a:endParaRPr lang="tr-TR" dirty="0"/>
          </a:p>
        </p:txBody>
      </p:sp>
    </p:spTree>
    <p:extLst>
      <p:ext uri="{BB962C8B-B14F-4D97-AF65-F5344CB8AC3E}">
        <p14:creationId xmlns:p14="http://schemas.microsoft.com/office/powerpoint/2010/main" val="19307135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50F32D3-C4B5-2E67-17FB-6A57FB8A3DF9}"/>
              </a:ext>
            </a:extLst>
          </p:cNvPr>
          <p:cNvSpPr>
            <a:spLocks noGrp="1"/>
          </p:cNvSpPr>
          <p:nvPr>
            <p:ph type="title"/>
          </p:nvPr>
        </p:nvSpPr>
        <p:spPr/>
        <p:txBody>
          <a:bodyPr/>
          <a:lstStyle/>
          <a:p>
            <a:r>
              <a:rPr lang="tr-TR" b="1" dirty="0">
                <a:solidFill>
                  <a:schemeClr val="accent2">
                    <a:lumMod val="75000"/>
                  </a:schemeClr>
                </a:solidFill>
                <a:latin typeface="Calibri GÖVDE"/>
              </a:rPr>
              <a:t>Deneme Süresi Sistemi </a:t>
            </a:r>
          </a:p>
        </p:txBody>
      </p:sp>
      <p:sp>
        <p:nvSpPr>
          <p:cNvPr id="72" name="İçerik Yer Tutucusu 71">
            <a:extLst>
              <a:ext uri="{FF2B5EF4-FFF2-40B4-BE49-F238E27FC236}">
                <a16:creationId xmlns:a16="http://schemas.microsoft.com/office/drawing/2014/main" id="{6EAA3E46-17F2-8C2F-CC17-6771A7B35A4B}"/>
              </a:ext>
            </a:extLst>
          </p:cNvPr>
          <p:cNvSpPr>
            <a:spLocks noGrp="1"/>
          </p:cNvSpPr>
          <p:nvPr>
            <p:ph sz="half" idx="1"/>
          </p:nvPr>
        </p:nvSpPr>
        <p:spPr/>
        <p:txBody>
          <a:bodyPr/>
          <a:lstStyle/>
          <a:p>
            <a:pPr marL="0" indent="0">
              <a:buNone/>
            </a:pPr>
            <a:r>
              <a:rPr lang="tr-TR" dirty="0"/>
              <a:t>	</a:t>
            </a:r>
          </a:p>
        </p:txBody>
      </p:sp>
      <p:sp>
        <p:nvSpPr>
          <p:cNvPr id="73" name="İçerik Yer Tutucusu 72">
            <a:extLst>
              <a:ext uri="{FF2B5EF4-FFF2-40B4-BE49-F238E27FC236}">
                <a16:creationId xmlns:a16="http://schemas.microsoft.com/office/drawing/2014/main" id="{F2B157DB-C23B-77F4-358E-F13212D3A82B}"/>
              </a:ext>
            </a:extLst>
          </p:cNvPr>
          <p:cNvSpPr>
            <a:spLocks noGrp="1"/>
          </p:cNvSpPr>
          <p:nvPr>
            <p:ph sz="half" idx="2"/>
          </p:nvPr>
        </p:nvSpPr>
        <p:spPr>
          <a:xfrm>
            <a:off x="4598832" y="2864083"/>
            <a:ext cx="5134117" cy="4351338"/>
          </a:xfrm>
        </p:spPr>
        <p:txBody>
          <a:bodyPr/>
          <a:lstStyle/>
          <a:p>
            <a:pPr marL="0" indent="0">
              <a:buNone/>
            </a:pPr>
            <a:endParaRPr lang="tr-TR" dirty="0"/>
          </a:p>
          <a:p>
            <a:endParaRPr lang="tr-TR" dirty="0"/>
          </a:p>
        </p:txBody>
      </p:sp>
      <p:grpSp>
        <p:nvGrpSpPr>
          <p:cNvPr id="4" name="Group 1">
            <a:extLst>
              <a:ext uri="{FF2B5EF4-FFF2-40B4-BE49-F238E27FC236}">
                <a16:creationId xmlns:a16="http://schemas.microsoft.com/office/drawing/2014/main" id="{527A3724-9187-8CE8-5523-0D717DF00ADB}"/>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286A8D7B-5899-C895-A45D-129106F54F08}"/>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E49229B6-7112-1ECC-6CB4-35FE9EFF90FD}"/>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9180FB1C-1CD5-5ED6-6702-F8711B3D3827}"/>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BDF2F5FB-46CD-E0C7-0563-3B81C0CB06DD}"/>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AE72D3AE-5E04-16B2-205D-880B701113C7}"/>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D5C5B02-2BCB-2FFB-101E-4E94AA1D6CEB}"/>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F3F51235-873A-1CB9-0E37-E9E1AD6409D5}"/>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07136DFA-0FC4-4C9D-BDBD-566E2DCA668F}"/>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B8D6567B-D7CD-6F02-8E1C-B689A8349FDB}"/>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5BAC8CFD-866C-92FC-1129-265D8194ED7C}"/>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AFB31158-B895-BF16-8B13-46618E806137}"/>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36603B2B-2D74-7602-F8B5-59BC06652E09}"/>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C0043339-C781-E8E9-356A-3598F44AE82F}"/>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B578B6F3-5BBE-BA74-9958-80471550AE80}"/>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69339AC0-6ADA-2AF1-7424-097BD4CB3FF6}"/>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C93BCBA7-6431-9B48-B31A-FDA04D470D9E}"/>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3AA60F0F-1834-C09D-F0B0-983F35169BE9}"/>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5F291A31-962A-1611-DBA2-3167E5F2A678}"/>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DEDA98EB-77B0-72B8-ECE5-E9B6D2BF4B45}"/>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CC4E89CF-7F0C-F690-A50A-7786EF088FA7}"/>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75F7AC1C-0987-C845-945A-B7206049CFB9}"/>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DE60DD29-8098-0806-5275-AD07E264290B}"/>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8485F82-1EBA-BB32-5F17-7F0C1617AC9F}"/>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4285E918-FB28-FF04-9E85-2DEC55C4E6A5}"/>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25F15528-8259-79FC-CEE0-6424BD146DE0}"/>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715CC616-0825-796F-DB42-8F736F020BA8}"/>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0A1A6152-FB6F-8CC3-0B76-BD2967CEAE7D}"/>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AFF2E55-24F0-8280-A388-3EC6CD6A47C9}"/>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0632DA12-9196-2116-BAF3-D1724B071379}"/>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71C3F853-2652-AA37-5A11-A051CF3B9A89}"/>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092AA5B5-2374-51D1-9178-5671DEE7E973}"/>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5E5A7504-255A-F5C7-A711-49FA1C955502}"/>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CCB3B6E2-E374-50D2-26C3-B854153B8A4C}"/>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A0E35B2F-C5D3-96CB-37D7-AFD733080DE1}"/>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01903073-EB21-EB76-5213-4722C4DC6D95}"/>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96BAD8EA-0B43-6DEA-8DCF-757C582A8D28}"/>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A65BC118-724C-4F13-DA3A-57C435A53F8B}"/>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63E4F777-F1EA-9E5F-39BD-E785E94DBF8D}"/>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3CAA43E0-8ECD-0BE1-A998-37AFAB510605}"/>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92070A91-990A-8241-FE96-71B268921B14}"/>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18B261FC-4835-E822-6979-E4A12565212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FBD60AA9-0284-BEC0-9352-AEFDE7E81208}"/>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B93E724-F112-5F78-D41E-4B79F7DFAE5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415C8FC8-C9E6-5EF0-3988-94A3D1072322}"/>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DB459A1D-CF61-0BD4-2F07-CD7083C4451E}"/>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D3DE7C24-83CA-511B-19F9-B2953F6F2B05}"/>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2CB5B2C5-B87B-80A1-283B-D5FAE518A458}"/>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8EAEE142-2CB0-A4B5-ABF9-66EA665E8780}"/>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17311FD8-20FA-1326-D92B-E7D8D0324D3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17474D5B-0877-8510-EA31-E01BD9C7501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E1C13690-D10F-AB86-3BB8-CBEFB961175F}"/>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5CAFCBAB-4EE7-2D67-2C69-F8E237E817A6}"/>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DB2F472B-22C5-7BBA-7D2B-74CF03A0F02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4D0FBEDD-9040-47E8-3BB1-A7E1AB5AF9C3}"/>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CC82027A-4CE0-EB0B-E44E-ADACF4B9F04C}"/>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8A86E532-2471-E032-9CDF-8CD03A00DA4F}"/>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3DA6996B-F8BE-B78D-E2D9-4EE329F1C803}"/>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D95C3146-0337-340C-38CB-0BB90B79FD0D}"/>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19CB37E8-A07E-07FE-477D-1997BB99584A}"/>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FA8B821D-04A3-A7FF-D46F-CAFA7580D14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583441FA-6F50-3C79-BE57-C7034087894A}"/>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7F0EAD9A-7A3F-50C1-FD42-49E533937A8D}"/>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2E33B2C2-C3F2-B1F0-02F6-629963DAB681}"/>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FF45FEFC-9773-73EB-0E85-1061E003462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14BBC7C8-2F3F-B759-626F-27C7F9ACA07A}"/>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35EBC93F-4366-CA98-E97D-B9A7AE46D244}"/>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DCAC3E77-C247-D39A-C9A6-9B45FDB5248A}"/>
                </a:ext>
              </a:extLst>
            </p:cNvPr>
            <p:cNvPicPr/>
            <p:nvPr/>
          </p:nvPicPr>
          <p:blipFill>
            <a:blip r:embed="rId22" cstate="print"/>
            <a:stretch>
              <a:fillRect/>
            </a:stretch>
          </p:blipFill>
          <p:spPr>
            <a:xfrm>
              <a:off x="1" y="5699455"/>
              <a:ext cx="518134" cy="518134"/>
            </a:xfrm>
            <a:prstGeom prst="rect">
              <a:avLst/>
            </a:prstGeom>
          </p:spPr>
        </p:pic>
      </p:grpSp>
      <p:sp>
        <p:nvSpPr>
          <p:cNvPr id="3" name="Metin kutusu 2">
            <a:extLst>
              <a:ext uri="{FF2B5EF4-FFF2-40B4-BE49-F238E27FC236}">
                <a16:creationId xmlns:a16="http://schemas.microsoft.com/office/drawing/2014/main" id="{F0851041-969E-90EB-2D1E-E5591D25346E}"/>
              </a:ext>
            </a:extLst>
          </p:cNvPr>
          <p:cNvSpPr txBox="1"/>
          <p:nvPr/>
        </p:nvSpPr>
        <p:spPr>
          <a:xfrm>
            <a:off x="952265" y="1992764"/>
            <a:ext cx="5701504" cy="3046988"/>
          </a:xfrm>
          <a:prstGeom prst="rect">
            <a:avLst/>
          </a:prstGeom>
          <a:noFill/>
        </p:spPr>
        <p:txBody>
          <a:bodyPr wrap="square" rtlCol="0">
            <a:spAutoFit/>
          </a:bodyPr>
          <a:lstStyle/>
          <a:p>
            <a:r>
              <a:rPr lang="tr-TR" sz="1600" dirty="0"/>
              <a:t>İş başı yapıldıktan sonra kişiler deneme süresi performans değerlendirme sistemine tabi tutulur.</a:t>
            </a:r>
          </a:p>
          <a:p>
            <a:endParaRPr lang="tr-TR" sz="1600" dirty="0"/>
          </a:p>
          <a:p>
            <a:r>
              <a:rPr lang="tr-TR" sz="1600" dirty="0"/>
              <a:t>Değerlendirme esnasında kıstaslar;</a:t>
            </a:r>
          </a:p>
          <a:p>
            <a:endParaRPr lang="tr-TR" sz="1600" dirty="0"/>
          </a:p>
          <a:p>
            <a:pPr marL="285750" indent="-285750">
              <a:buFont typeface="Wingdings" panose="05000000000000000000" pitchFamily="2" charset="2"/>
              <a:buChar char="ü"/>
            </a:pPr>
            <a:r>
              <a:rPr lang="tr-TR" sz="1600" b="1" dirty="0">
                <a:effectLst/>
                <a:latin typeface="Times New Roman" panose="02020603050405020304" pitchFamily="18" charset="0"/>
                <a:ea typeface="Times New Roman" panose="02020603050405020304" pitchFamily="18" charset="0"/>
              </a:rPr>
              <a:t>İLETİŞİM VE EKİP ÇALIŞMASINA</a:t>
            </a:r>
            <a:r>
              <a:rPr lang="tr-TR" sz="1600" b="1" spc="-235" dirty="0">
                <a:effectLst/>
                <a:latin typeface="Times New Roman" panose="02020603050405020304" pitchFamily="18" charset="0"/>
                <a:ea typeface="Times New Roman" panose="02020603050405020304" pitchFamily="18" charset="0"/>
              </a:rPr>
              <a:t> </a:t>
            </a:r>
            <a:r>
              <a:rPr lang="tr-TR" sz="1600" b="1" dirty="0">
                <a:effectLst/>
                <a:latin typeface="Times New Roman" panose="02020603050405020304" pitchFamily="18" charset="0"/>
                <a:ea typeface="Times New Roman" panose="02020603050405020304" pitchFamily="18" charset="0"/>
              </a:rPr>
              <a:t>YATKINLIK</a:t>
            </a:r>
          </a:p>
          <a:p>
            <a:endParaRPr lang="tr-TR" sz="1600" b="1" dirty="0">
              <a:effectLst/>
              <a:latin typeface="Times New Roman" panose="02020603050405020304" pitchFamily="18" charset="0"/>
              <a:ea typeface="Times New Roman" panose="02020603050405020304" pitchFamily="18" charset="0"/>
            </a:endParaRPr>
          </a:p>
          <a:p>
            <a:pPr marL="285750" indent="-285750">
              <a:buFont typeface="Wingdings" panose="05000000000000000000" pitchFamily="2" charset="2"/>
              <a:buChar char="ü"/>
            </a:pPr>
            <a:r>
              <a:rPr lang="tr-TR" sz="1600" b="1" dirty="0">
                <a:effectLst/>
                <a:latin typeface="Times New Roman" panose="02020603050405020304" pitchFamily="18" charset="0"/>
                <a:ea typeface="Times New Roman" panose="02020603050405020304" pitchFamily="18" charset="0"/>
              </a:rPr>
              <a:t>DEĞİŞİME UYUM</a:t>
            </a:r>
          </a:p>
          <a:p>
            <a:endParaRPr lang="tr-TR" sz="1600" b="1" dirty="0">
              <a:latin typeface="Times New Roman" panose="02020603050405020304" pitchFamily="18" charset="0"/>
              <a:ea typeface="Times New Roman" panose="02020603050405020304" pitchFamily="18" charset="0"/>
            </a:endParaRPr>
          </a:p>
          <a:p>
            <a:pPr marL="285750" indent="-285750">
              <a:buFont typeface="Wingdings" panose="05000000000000000000" pitchFamily="2" charset="2"/>
              <a:buChar char="ü"/>
            </a:pPr>
            <a:r>
              <a:rPr lang="tr-TR" sz="1600" b="1" dirty="0">
                <a:effectLst/>
                <a:latin typeface="Times New Roman" panose="02020603050405020304" pitchFamily="18" charset="0"/>
                <a:ea typeface="Times New Roman" panose="02020603050405020304" pitchFamily="18" charset="0"/>
              </a:rPr>
              <a:t>YÖNETİM</a:t>
            </a:r>
            <a:r>
              <a:rPr lang="tr-TR" sz="1600" b="1" spc="130" dirty="0">
                <a:effectLst/>
                <a:latin typeface="Times New Roman" panose="02020603050405020304" pitchFamily="18" charset="0"/>
                <a:ea typeface="Times New Roman" panose="02020603050405020304" pitchFamily="18" charset="0"/>
              </a:rPr>
              <a:t> </a:t>
            </a:r>
            <a:r>
              <a:rPr lang="tr-TR" sz="1600" b="1" dirty="0">
                <a:effectLst/>
                <a:latin typeface="Times New Roman" panose="02020603050405020304" pitchFamily="18" charset="0"/>
                <a:ea typeface="Times New Roman" panose="02020603050405020304" pitchFamily="18" charset="0"/>
              </a:rPr>
              <a:t>BECERİSİ/</a:t>
            </a:r>
            <a:r>
              <a:rPr lang="tr-TR" sz="1600" b="1" spc="125" dirty="0">
                <a:effectLst/>
                <a:latin typeface="Times New Roman" panose="02020603050405020304" pitchFamily="18" charset="0"/>
                <a:ea typeface="Times New Roman" panose="02020603050405020304" pitchFamily="18" charset="0"/>
              </a:rPr>
              <a:t> </a:t>
            </a:r>
            <a:r>
              <a:rPr lang="tr-TR" sz="1600" b="1" dirty="0">
                <a:effectLst/>
                <a:latin typeface="Times New Roman" panose="02020603050405020304" pitchFamily="18" charset="0"/>
                <a:ea typeface="Times New Roman" panose="02020603050405020304" pitchFamily="18" charset="0"/>
              </a:rPr>
              <a:t>LİDERLİK</a:t>
            </a:r>
          </a:p>
          <a:p>
            <a:endParaRPr lang="tr-TR" sz="1600" b="1" dirty="0">
              <a:effectLst/>
              <a:latin typeface="Times New Roman" panose="02020603050405020304" pitchFamily="18" charset="0"/>
              <a:ea typeface="Times New Roman" panose="02020603050405020304" pitchFamily="18" charset="0"/>
            </a:endParaRPr>
          </a:p>
          <a:p>
            <a:pPr marL="285750" indent="-285750">
              <a:buFont typeface="Wingdings" panose="05000000000000000000" pitchFamily="2" charset="2"/>
              <a:buChar char="ü"/>
            </a:pPr>
            <a:r>
              <a:rPr lang="tr-TR" sz="1600" b="1" dirty="0">
                <a:effectLst/>
                <a:latin typeface="Times New Roman" panose="02020603050405020304" pitchFamily="18" charset="0"/>
                <a:ea typeface="Times New Roman" panose="02020603050405020304" pitchFamily="18" charset="0"/>
              </a:rPr>
              <a:t>MÜŞTERİ</a:t>
            </a:r>
            <a:r>
              <a:rPr lang="tr-TR" sz="1600" b="1" spc="-35" dirty="0">
                <a:effectLst/>
                <a:latin typeface="Times New Roman" panose="02020603050405020304" pitchFamily="18" charset="0"/>
                <a:ea typeface="Times New Roman" panose="02020603050405020304" pitchFamily="18" charset="0"/>
              </a:rPr>
              <a:t> </a:t>
            </a:r>
            <a:r>
              <a:rPr lang="tr-TR" sz="1600" b="1" dirty="0">
                <a:effectLst/>
                <a:latin typeface="Times New Roman" panose="02020603050405020304" pitchFamily="18" charset="0"/>
                <a:ea typeface="Times New Roman" panose="02020603050405020304" pitchFamily="18" charset="0"/>
              </a:rPr>
              <a:t>ODAKLILIK</a:t>
            </a:r>
            <a:endParaRPr lang="tr-TR" sz="1600" dirty="0"/>
          </a:p>
        </p:txBody>
      </p:sp>
      <p:pic>
        <p:nvPicPr>
          <p:cNvPr id="76" name="Resim 75">
            <a:extLst>
              <a:ext uri="{FF2B5EF4-FFF2-40B4-BE49-F238E27FC236}">
                <a16:creationId xmlns:a16="http://schemas.microsoft.com/office/drawing/2014/main" id="{4DE36766-C05A-F1BB-9482-61D71A39025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26531" y="1918098"/>
            <a:ext cx="4255943" cy="3293210"/>
          </a:xfrm>
          <a:prstGeom prst="rect">
            <a:avLst/>
          </a:prstGeom>
          <a:ln>
            <a:noFill/>
          </a:ln>
          <a:effectLst>
            <a:softEdge rad="112500"/>
          </a:effectLst>
        </p:spPr>
      </p:pic>
    </p:spTree>
    <p:extLst>
      <p:ext uri="{BB962C8B-B14F-4D97-AF65-F5344CB8AC3E}">
        <p14:creationId xmlns:p14="http://schemas.microsoft.com/office/powerpoint/2010/main" val="6445786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sp>
        <p:nvSpPr>
          <p:cNvPr id="3" name="Metin kutusu 2">
            <a:extLst>
              <a:ext uri="{FF2B5EF4-FFF2-40B4-BE49-F238E27FC236}">
                <a16:creationId xmlns:a16="http://schemas.microsoft.com/office/drawing/2014/main" id="{424FB079-8553-AA56-3488-5D3CE33F3039}"/>
              </a:ext>
            </a:extLst>
          </p:cNvPr>
          <p:cNvSpPr txBox="1"/>
          <p:nvPr/>
        </p:nvSpPr>
        <p:spPr>
          <a:xfrm>
            <a:off x="1108371" y="1818968"/>
            <a:ext cx="5764377" cy="1200329"/>
          </a:xfrm>
          <a:prstGeom prst="rect">
            <a:avLst/>
          </a:prstGeom>
          <a:noFill/>
        </p:spPr>
        <p:txBody>
          <a:bodyPr wrap="square" rtlCol="0">
            <a:spAutoFit/>
          </a:bodyPr>
          <a:lstStyle/>
          <a:p>
            <a:endParaRPr lang="tr-TR" dirty="0"/>
          </a:p>
          <a:p>
            <a:endParaRPr lang="tr-TR" dirty="0"/>
          </a:p>
          <a:p>
            <a:endParaRPr lang="tr-TR" dirty="0"/>
          </a:p>
          <a:p>
            <a:endParaRPr lang="tr-TR" dirty="0"/>
          </a:p>
        </p:txBody>
      </p:sp>
      <p:pic>
        <p:nvPicPr>
          <p:cNvPr id="73" name="Resim 72">
            <a:extLst>
              <a:ext uri="{FF2B5EF4-FFF2-40B4-BE49-F238E27FC236}">
                <a16:creationId xmlns:a16="http://schemas.microsoft.com/office/drawing/2014/main" id="{DD6F8A46-F310-6E71-B5A4-BD511BA1D10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546146" y="571487"/>
            <a:ext cx="4975122" cy="5714853"/>
          </a:xfrm>
          <a:prstGeom prst="rect">
            <a:avLst/>
          </a:prstGeom>
          <a:ln>
            <a:noFill/>
          </a:ln>
          <a:effectLst>
            <a:softEdge rad="112500"/>
          </a:effectLst>
        </p:spPr>
      </p:pic>
    </p:spTree>
    <p:extLst>
      <p:ext uri="{BB962C8B-B14F-4D97-AF65-F5344CB8AC3E}">
        <p14:creationId xmlns:p14="http://schemas.microsoft.com/office/powerpoint/2010/main" val="31808419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sp>
        <p:nvSpPr>
          <p:cNvPr id="3" name="Metin kutusu 2">
            <a:extLst>
              <a:ext uri="{FF2B5EF4-FFF2-40B4-BE49-F238E27FC236}">
                <a16:creationId xmlns:a16="http://schemas.microsoft.com/office/drawing/2014/main" id="{424FB079-8553-AA56-3488-5D3CE33F3039}"/>
              </a:ext>
            </a:extLst>
          </p:cNvPr>
          <p:cNvSpPr txBox="1"/>
          <p:nvPr/>
        </p:nvSpPr>
        <p:spPr>
          <a:xfrm>
            <a:off x="1108371" y="1818968"/>
            <a:ext cx="5764377" cy="1200329"/>
          </a:xfrm>
          <a:prstGeom prst="rect">
            <a:avLst/>
          </a:prstGeom>
          <a:noFill/>
        </p:spPr>
        <p:txBody>
          <a:bodyPr wrap="square" rtlCol="0">
            <a:spAutoFit/>
          </a:bodyPr>
          <a:lstStyle/>
          <a:p>
            <a:endParaRPr lang="tr-TR" dirty="0"/>
          </a:p>
          <a:p>
            <a:endParaRPr lang="tr-TR" dirty="0"/>
          </a:p>
          <a:p>
            <a:endParaRPr lang="tr-TR" dirty="0"/>
          </a:p>
          <a:p>
            <a:endParaRPr lang="tr-TR" dirty="0"/>
          </a:p>
        </p:txBody>
      </p:sp>
      <p:pic>
        <p:nvPicPr>
          <p:cNvPr id="72" name="Resim 71">
            <a:extLst>
              <a:ext uri="{FF2B5EF4-FFF2-40B4-BE49-F238E27FC236}">
                <a16:creationId xmlns:a16="http://schemas.microsoft.com/office/drawing/2014/main" id="{EE1F10BC-15AC-86E2-92BC-2135D1D7219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765289" y="654605"/>
            <a:ext cx="4546725" cy="5548592"/>
          </a:xfrm>
          <a:prstGeom prst="rect">
            <a:avLst/>
          </a:prstGeom>
          <a:ln>
            <a:noFill/>
          </a:ln>
          <a:effectLst>
            <a:softEdge rad="112500"/>
          </a:effectLst>
        </p:spPr>
      </p:pic>
    </p:spTree>
    <p:extLst>
      <p:ext uri="{BB962C8B-B14F-4D97-AF65-F5344CB8AC3E}">
        <p14:creationId xmlns:p14="http://schemas.microsoft.com/office/powerpoint/2010/main" val="177669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a:extLst>
              <a:ext uri="{FF2B5EF4-FFF2-40B4-BE49-F238E27FC236}">
                <a16:creationId xmlns:a16="http://schemas.microsoft.com/office/drawing/2014/main" id="{1C912251-47BC-EE62-9802-B45C327D6968}"/>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ABBA843A-70E7-BE67-6514-68F4E640831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5FD4BDDD-397A-ABD3-3F90-977A83E35DD1}"/>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69EED0A6-3DAF-5D23-3E26-7363C91C808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832C1ED0-DF94-4D15-28A6-76FA39391D0A}"/>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4984A4CD-46C6-0B24-3041-ABD2C0AA7A9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E733202-1081-E4E1-AB20-2D22CEC72F46}"/>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26B4F7BF-F7F1-51F7-9E54-698A272B9BB7}"/>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E58C75F0-A79C-65CF-7A08-95E6E3C5245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4C0980C4-711D-FFF6-D237-288B0B8C2CD8}"/>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3F72B572-6B3C-4591-1C4C-64BA27CC3F4B}"/>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1E492934-81DC-74FA-FDC9-64BB52B311DE}"/>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46FCB768-60B5-2916-27F4-E0FE5D2DAF6C}"/>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8424A0B4-2B61-D3B1-EC6E-1ACEC82E68EA}"/>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9FF53EF8-2CD5-7132-E713-8562FB039099}"/>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C2973786-B5B2-7498-9C05-17F0E84C30C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A64169EE-6DEE-E2C7-C597-35FD4AF6E83C}"/>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D4A6D5E-8EB5-FDB7-7DAB-51488AF8094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E28BFB4E-84CB-0C50-CC8C-41792F019C80}"/>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1048082-DD67-82F7-0C3F-3583740338A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1D258DFC-2C3D-1258-AF5A-6E35BCDA041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2E06923-9FBA-EF4F-2DE5-93D7EB7AD3C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CF043FD-9DFD-A0E5-A4EA-D45C4D1318A6}"/>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0B75621F-1FCF-ABF1-7899-FCB0EE6AB26E}"/>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48DB95A-4C1E-42F8-4D84-3E993F4DD18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F70CFCCF-FBD6-446B-B23E-79623B8F5774}"/>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31B0125A-D208-0097-8676-C11DB826938B}"/>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ABF05217-EA2C-59D7-2E83-EE4B22CE548F}"/>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CA1A3FC-54F5-1468-C26C-797930A4320D}"/>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9DF5B31-17B0-A2D6-D530-F00095535A7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2A6768F6-C4BE-140C-F49A-3A703E3527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DC342EA1-9E13-4F3F-D5CE-983DCB47CDDD}"/>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45828A89-9E93-9369-6B5E-290CD6DF32D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B8AB35D1-7D07-083B-E767-53076EAE4B04}"/>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0A2722DE-3730-B6E3-DD36-169A13947DB3}"/>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B8830F8-81CA-B2D8-285D-AC7BAD3D791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910F3A5-27D5-2DB9-586A-6173C9A12AE7}"/>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E2184272-EEF0-30D0-1DAD-1283EC2A7E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24E66A95-D16B-DFC2-5CCB-3CD96DBEC163}"/>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6B345B11-A683-652A-A515-993BFBBAD32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591250BA-2E29-9D88-8A90-AD9F19AE762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A2EFE6E1-21CC-443D-EA80-5D8285C4274C}"/>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E9B07B26-54EB-439C-5473-DAC6BB56B0FE}"/>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43991826-7A75-915F-28D6-8061C69D959B}"/>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F119612A-0DA7-84C8-1014-E96F3815639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4F5BCE03-03F6-C5A4-C509-FA0C2EFE5F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E52B1456-2F58-CEB1-08E8-C149F1436F13}"/>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C9232110-31C3-A09C-56C3-3F3E16C54E60}"/>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7F1B7D23-224C-2188-0ECC-3BEFB2B15589}"/>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C35CFA5-F659-9F95-3725-E65869E871F6}"/>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7349ED25-1823-D662-CA50-AEEBCD009708}"/>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BBB755BC-417A-DB40-CDE6-8F01DF77B88A}"/>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87AC519D-3D48-FDAF-3177-8F35F95CC65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7D24FB4-4944-D59C-87CE-DC76A92762C2}"/>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015CE441-EA11-112D-6787-391DC53C6E91}"/>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029A372F-9699-C12F-CE3A-CD849965D0C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151AAF17-728E-5A90-3C6B-86054464CFF2}"/>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B7B2C559-D5EC-D3C9-308F-506398EA430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27B785D6-811E-5316-B7C3-03AE4A7299AB}"/>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5687F7E1-671B-46DB-B078-08A5BC6B8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4FC234CE-14E2-C0EF-561D-7E1688392228}"/>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BABDC6F-13C6-BB62-F9FB-09887667F01B}"/>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50E02825-F01D-61B8-490F-4CBC8985674B}"/>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ADFDC737-1872-8775-DE47-55A77BD5B164}"/>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4F8B52B0-9FBE-23AB-8D92-976B0258B8B6}"/>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C329C18C-FB7A-2514-CB4C-E59A5B715B55}"/>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707AF242-6E5D-5FE5-7AC7-286408CACC42}"/>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85A6367F-CA09-5073-D5B2-26CD045E5B6E}"/>
                </a:ext>
              </a:extLst>
            </p:cNvPr>
            <p:cNvPicPr/>
            <p:nvPr/>
          </p:nvPicPr>
          <p:blipFill>
            <a:blip r:embed="rId22" cstate="print"/>
            <a:stretch>
              <a:fillRect/>
            </a:stretch>
          </p:blipFill>
          <p:spPr>
            <a:xfrm>
              <a:off x="1" y="5699455"/>
              <a:ext cx="518134" cy="518134"/>
            </a:xfrm>
            <a:prstGeom prst="rect">
              <a:avLst/>
            </a:prstGeom>
          </p:spPr>
        </p:pic>
      </p:grpSp>
      <p:sp>
        <p:nvSpPr>
          <p:cNvPr id="3" name="Metin kutusu 2">
            <a:extLst>
              <a:ext uri="{FF2B5EF4-FFF2-40B4-BE49-F238E27FC236}">
                <a16:creationId xmlns:a16="http://schemas.microsoft.com/office/drawing/2014/main" id="{424FB079-8553-AA56-3488-5D3CE33F3039}"/>
              </a:ext>
            </a:extLst>
          </p:cNvPr>
          <p:cNvSpPr txBox="1"/>
          <p:nvPr/>
        </p:nvSpPr>
        <p:spPr>
          <a:xfrm>
            <a:off x="1108371" y="1818968"/>
            <a:ext cx="5764377" cy="923330"/>
          </a:xfrm>
          <a:prstGeom prst="rect">
            <a:avLst/>
          </a:prstGeom>
          <a:noFill/>
        </p:spPr>
        <p:txBody>
          <a:bodyPr wrap="square" rtlCol="0">
            <a:spAutoFit/>
          </a:bodyPr>
          <a:lstStyle/>
          <a:p>
            <a:endParaRPr lang="tr-TR" dirty="0"/>
          </a:p>
          <a:p>
            <a:endParaRPr lang="tr-TR" dirty="0"/>
          </a:p>
          <a:p>
            <a:endParaRPr lang="tr-TR" dirty="0"/>
          </a:p>
        </p:txBody>
      </p:sp>
      <p:sp>
        <p:nvSpPr>
          <p:cNvPr id="72" name="Rectangle 1">
            <a:extLst>
              <a:ext uri="{FF2B5EF4-FFF2-40B4-BE49-F238E27FC236}">
                <a16:creationId xmlns:a16="http://schemas.microsoft.com/office/drawing/2014/main" id="{A09A6CA8-6283-3F6F-24E3-D6EE3CC1609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74" name="Resim 73">
            <a:extLst>
              <a:ext uri="{FF2B5EF4-FFF2-40B4-BE49-F238E27FC236}">
                <a16:creationId xmlns:a16="http://schemas.microsoft.com/office/drawing/2014/main" id="{62125C7F-4391-895F-15A5-BAB9387BFC6B}"/>
              </a:ext>
            </a:extLst>
          </p:cNvPr>
          <p:cNvPicPr>
            <a:picLocks noChangeAspect="1"/>
          </p:cNvPicPr>
          <p:nvPr/>
        </p:nvPicPr>
        <p:blipFill>
          <a:blip r:embed="rId23"/>
          <a:stretch>
            <a:fillRect/>
          </a:stretch>
        </p:blipFill>
        <p:spPr>
          <a:xfrm>
            <a:off x="1104277" y="576768"/>
            <a:ext cx="10067700" cy="5709569"/>
          </a:xfrm>
          <a:prstGeom prst="rect">
            <a:avLst/>
          </a:prstGeom>
        </p:spPr>
      </p:pic>
    </p:spTree>
    <p:extLst>
      <p:ext uri="{BB962C8B-B14F-4D97-AF65-F5344CB8AC3E}">
        <p14:creationId xmlns:p14="http://schemas.microsoft.com/office/powerpoint/2010/main" val="3651933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a:extLst>
              <a:ext uri="{FF2B5EF4-FFF2-40B4-BE49-F238E27FC236}">
                <a16:creationId xmlns:a16="http://schemas.microsoft.com/office/drawing/2014/main" id="{CDBF4BD2-19A2-5BF7-469D-D54EDA6FA84B}"/>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E9E671A3-803C-7B21-8A81-E6C7AD430613}"/>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CAEF39B4-0D39-0985-C86A-989A71B58984}"/>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A27F7FDB-1FB8-0A83-5FE9-E1AFBC4BECF3}"/>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2E539B62-43BB-D945-9436-B5BD5F6ACD74}"/>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3B14B3FC-3053-CDD4-CDFC-0CA446494C34}"/>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EA26B6B7-D7E3-7BF8-D049-9C8AFB636DED}"/>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BA2676A2-BDE1-4EF4-DA54-F38698D3AE39}"/>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CD73E7AC-D78F-1D29-7A7B-A8F2F31B661C}"/>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229FBCB6-FE80-AA5C-364D-EF42BFCBFEBF}"/>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763FE240-ABE4-3DA4-3851-AF688FD7D0DF}"/>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2691EEF4-1BDC-F220-F998-0536A473B3F8}"/>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80C0A2A5-73A3-D5E0-3D41-FC01DCA9C6FE}"/>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9E8F52FE-0DE6-BC4A-287C-16DB7BBEDD2E}"/>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02896B74-5D44-CFCB-1AA2-76A83B3EE1A4}"/>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A2959D83-373A-8BE9-8DFB-87E1FC264C80}"/>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27C0C855-A079-04A9-5455-9A5ED57E7685}"/>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23D9B9B1-D497-D541-E27F-894DFA251EE6}"/>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632F834B-4888-598F-CE6F-0AA2A9815271}"/>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D2B3BC55-B9DF-86F1-411A-E0C2FA71BA00}"/>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76AF1B87-26AA-BD16-48E2-E2094378A36F}"/>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E528625C-805D-9CD2-2416-971AD32E8619}"/>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4DA8B4F7-8E97-490A-DB4C-997E8D4217F2}"/>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E12EC46F-F35B-AD75-21D8-FA085C5DA029}"/>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C8728696-E4F0-FC50-BD6B-28B2F519E07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D1240A3C-A475-504C-E8A4-B54C002B5E5B}"/>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72E36656-4DF6-35B4-E50E-831F5E49DA76}"/>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363019CC-2271-A47C-DAD7-AC6C8B5DA585}"/>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848895C3-1EEE-076E-E6E9-283CAFE2E705}"/>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E86C186D-E041-E293-A02B-7203553F85E1}"/>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67FEA089-A41E-FB7F-31AF-C1C37388D518}"/>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89E9DF98-B56D-ADCB-D70F-FCDF860AAFF3}"/>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CE490A82-76C4-812A-D3AF-55C715B6FA60}"/>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6DCE1958-3A36-A199-35A7-3633F2792E79}"/>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AA5BA09D-81A8-2924-C171-C9C234D569E4}"/>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2B1EA9BC-6645-62C2-B698-516A72A131F2}"/>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C3A65CF6-0ACD-4714-74A5-F241379EDC10}"/>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4698CADC-3618-B415-1C79-D8DF5769EC9E}"/>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377EABF0-698B-811C-947E-1AD48B73DDEA}"/>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8D38879D-962E-4CA7-ED53-0AC4EA44F0E7}"/>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69A12BE9-D15F-F875-DFDA-C326E8698E3A}"/>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E60A95CA-BDF1-BB67-2825-1DA150464BE8}"/>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5DBE5C83-0A32-ED49-3B1C-3B009E273A05}"/>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6C16D825-F978-47B5-53A8-8E1E498DD22A}"/>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76745D96-9B28-7819-B559-8BC0B6B57927}"/>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22AF0324-30A9-6A08-A622-3A7C6FF2D669}"/>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3EA43312-4612-20E7-BF00-BCBE733FA117}"/>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BEB3D1AD-1C99-4D01-1A4F-0A31C9BB20F9}"/>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34588A7E-E80D-81F6-EF95-521B0FE4C7DF}"/>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7F4DB84A-E837-1789-30AB-826EF8D32A38}"/>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EF91B136-ECDA-B3BC-48B8-3609953CA5D3}"/>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9031D618-9010-5D33-392D-68664DFDD8D8}"/>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29CE9001-85C9-83F2-8A2C-E5C334A276B4}"/>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BD1164FC-6DC8-F159-48BF-6B9E3B8C55CE}"/>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D76E8E5A-9E7F-F0C7-CE93-46AFD532D220}"/>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1B1AFDFC-8D13-F795-FFD0-C26862BCFD3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CDD41ED3-4B65-522A-DE79-216EA4B04056}"/>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7B4D30D7-3056-BD8B-ACB3-0305E333CCEA}"/>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E3C3F841-36F6-2FC5-5321-9011CAD38F6C}"/>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E1488B81-4819-8A08-8D08-3F7C1A28FFB7}"/>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B0D80189-6FD4-8042-D00B-7D45E373A949}"/>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34F44F99-9840-28DA-DC67-F99BC55E3864}"/>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06D2DF3B-01CF-1BAA-4A74-B56C7A1A5E72}"/>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9BCE69AA-D757-F7E7-6590-E0F1CBF83D51}"/>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F7398F63-D29E-6B69-F4B9-6BA5105D2395}"/>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BBF228CF-91ED-9692-4ACF-3C3F8C515AFD}"/>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122970F5-243F-4DC0-6C44-0CD8C2C68BBF}"/>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EFC8B9B9-9A87-7DD7-027C-841EB7982FB7}"/>
                </a:ext>
              </a:extLst>
            </p:cNvPr>
            <p:cNvPicPr/>
            <p:nvPr/>
          </p:nvPicPr>
          <p:blipFill>
            <a:blip r:embed="rId22" cstate="print"/>
            <a:stretch>
              <a:fillRect/>
            </a:stretch>
          </p:blipFill>
          <p:spPr>
            <a:xfrm>
              <a:off x="1" y="5699455"/>
              <a:ext cx="518134" cy="518134"/>
            </a:xfrm>
            <a:prstGeom prst="rect">
              <a:avLst/>
            </a:prstGeom>
          </p:spPr>
        </p:pic>
      </p:grpSp>
      <p:pic>
        <p:nvPicPr>
          <p:cNvPr id="73" name="Resim 72">
            <a:extLst>
              <a:ext uri="{FF2B5EF4-FFF2-40B4-BE49-F238E27FC236}">
                <a16:creationId xmlns:a16="http://schemas.microsoft.com/office/drawing/2014/main" id="{7BA6A475-185D-1C78-370C-84098B6AB86E}"/>
              </a:ext>
            </a:extLst>
          </p:cNvPr>
          <p:cNvPicPr>
            <a:picLocks noChangeAspect="1"/>
          </p:cNvPicPr>
          <p:nvPr/>
        </p:nvPicPr>
        <p:blipFill>
          <a:blip r:embed="rId23"/>
          <a:stretch>
            <a:fillRect/>
          </a:stretch>
        </p:blipFill>
        <p:spPr>
          <a:xfrm>
            <a:off x="554183" y="575048"/>
            <a:ext cx="11082285" cy="5719645"/>
          </a:xfrm>
          <a:prstGeom prst="rect">
            <a:avLst/>
          </a:prstGeom>
        </p:spPr>
      </p:pic>
    </p:spTree>
    <p:extLst>
      <p:ext uri="{BB962C8B-B14F-4D97-AF65-F5344CB8AC3E}">
        <p14:creationId xmlns:p14="http://schemas.microsoft.com/office/powerpoint/2010/main" val="3829108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a:extLst>
              <a:ext uri="{FF2B5EF4-FFF2-40B4-BE49-F238E27FC236}">
                <a16:creationId xmlns:a16="http://schemas.microsoft.com/office/drawing/2014/main" id="{5296EB48-59BF-9277-F380-37D0757302CB}"/>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B7344D49-3E56-AA68-BDE3-6A9EF0B29183}"/>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E0953C76-B0F8-FB64-510E-A4D6B04E2F70}"/>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923CAA61-EA04-140C-51D2-30CFC41F4CB3}"/>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2E5B7E2D-BF33-B2F6-DBC9-9E030D462B0C}"/>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AE6142B4-35FC-C871-2E4B-988C30120C57}"/>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0607D623-7AD6-C9F0-31B7-D91BBE2D4290}"/>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DF2F9701-0040-BEB3-A074-3EECB5F6914E}"/>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391D90CC-F933-6EA1-1F51-CA4DE57FA92A}"/>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1D01EC19-E01B-E79B-8AE5-EEA2FE118119}"/>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56FED4D6-0B7C-50D0-6243-B908919DB0E4}"/>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C1917D43-F421-CA0C-F2A2-072A7D870677}"/>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2840DE44-5FA8-F92C-2D6B-1BE8C9784148}"/>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F7F7A15D-037D-2B20-D840-9BB227089B77}"/>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B420F72F-BEB7-2DED-C8D7-47B1B6EF18F3}"/>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81F88401-E6B7-5258-C14D-0ABDB12F2059}"/>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590A1D7C-5B0E-20D6-0CEB-BE1C9CE3908F}"/>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8860A19D-3B4F-83DF-4F9D-9D26FFE0CC00}"/>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B8CE933B-0F85-3DAB-E27B-A41DC3553E17}"/>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5C2C16F-296B-65BC-44AD-E38388746CE2}"/>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C8653229-40D2-10FE-8286-3B717CCAC3FA}"/>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18FE1B12-A158-FA2D-2D1F-42ADC91CE570}"/>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9E6A797F-9BD5-DC35-A5BB-5B89442A3A0A}"/>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66E2C5C5-14FB-DE44-A7AA-087CF3025363}"/>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7FAF1153-27A9-E4ED-5F60-87BDCF275C1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A7F09CD6-9202-EE74-55CE-DD5B6A1EE855}"/>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AFF93067-7740-AEFC-EE42-249CD9988C0E}"/>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F57DE24E-7828-5E66-8B8D-1DCFC0D7D310}"/>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7962CC89-ECC6-CEC1-04DD-666B9C81E625}"/>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3786651A-4129-80C6-E06C-3E2E46D6ACDA}"/>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D607431A-D66E-EF27-329A-328E72B559DB}"/>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6C31C9B1-DD48-DF60-B665-D5224D48357E}"/>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2A7EA2BD-AF18-9B5D-A25A-88D726980627}"/>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8691F578-A32A-4037-33FB-8371E39D1A77}"/>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C6228C9D-36EE-5654-3019-BB09F12B7815}"/>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4E20BC98-C60F-87DF-36A0-EAF24D90C8DD}"/>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C89CC49C-746E-8523-1559-4ADE331B9C7D}"/>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A7F604EB-E5D1-8A6C-1433-3E5FF5B196AA}"/>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60790C38-3575-B1C7-D7AB-54FA9FDC9657}"/>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F726A0CA-FE8D-0220-822F-8EFF47FA23B3}"/>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9B651A46-593A-61A7-F2A5-0766057C1ECE}"/>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198B8F15-8891-972C-C288-36999E37BED1}"/>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260EAFF6-2430-0FC5-4C43-AF53F8A21C35}"/>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9FBA5C87-1893-8F4F-C70F-A7AC3BECC79E}"/>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61A3AC82-09E2-B097-584B-18FA3F147C41}"/>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9A5493E5-264A-AA55-ED57-7A017933B994}"/>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51192604-1FBD-A763-C228-586060798B85}"/>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5F520DAA-537D-229A-CE15-1725C5889E4A}"/>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6B24B36D-7580-B05F-AE3F-D346A1E5A548}"/>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EC11EB4C-1784-1975-F1C2-92B856C9CC71}"/>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45746EB6-F288-20AC-4CAE-EC185F7AB307}"/>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86C64B50-9386-A643-5769-C887D15A88E4}"/>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97DDB2D6-7C8E-A5AA-B100-F4E001D9D1A7}"/>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60BF4D99-C66B-8BF2-A4D2-6F8167B6BC08}"/>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4AA62CE8-08AA-BA2C-2128-7884920F01CD}"/>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BF1CDB35-0114-6B44-F9EF-7BE747CE8918}"/>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625A476D-6F26-9296-041A-011C9064C6A3}"/>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FE3AA8B9-6A87-2C19-93CF-A3149DC40BE6}"/>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DC794F26-8D67-EB24-6DC2-9612E50CCB86}"/>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7C4DC9BB-42CB-FA9B-2057-4B6D6A1B6DB6}"/>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99226628-16BF-0FB9-8F0D-796B8B3F7B24}"/>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EE9EB3FA-3DCE-8920-F597-55D923A7D40D}"/>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789FA45A-B8C1-28F3-ABDC-EE463BE520A7}"/>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4768B363-A33B-9B3B-A2E6-B3F259FA6570}"/>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0A161BFB-B75C-2F7F-67C4-BA73D4D78032}"/>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F604FE7E-D714-BD37-61BE-CD783164A5C4}"/>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52A4DA93-7ABC-89D1-87DD-AE07038C7841}"/>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19FB02D3-3CED-3A49-6F07-21694DC353AB}"/>
                </a:ext>
              </a:extLst>
            </p:cNvPr>
            <p:cNvPicPr/>
            <p:nvPr/>
          </p:nvPicPr>
          <p:blipFill>
            <a:blip r:embed="rId22" cstate="print"/>
            <a:stretch>
              <a:fillRect/>
            </a:stretch>
          </p:blipFill>
          <p:spPr>
            <a:xfrm>
              <a:off x="1" y="5699455"/>
              <a:ext cx="518134" cy="518134"/>
            </a:xfrm>
            <a:prstGeom prst="rect">
              <a:avLst/>
            </a:prstGeom>
          </p:spPr>
        </p:pic>
      </p:grpSp>
      <p:pic>
        <p:nvPicPr>
          <p:cNvPr id="76" name="Resim 75">
            <a:extLst>
              <a:ext uri="{FF2B5EF4-FFF2-40B4-BE49-F238E27FC236}">
                <a16:creationId xmlns:a16="http://schemas.microsoft.com/office/drawing/2014/main" id="{D1F472B3-1CAD-DD42-8343-720A5A530B9F}"/>
              </a:ext>
            </a:extLst>
          </p:cNvPr>
          <p:cNvPicPr>
            <a:picLocks noChangeAspect="1"/>
          </p:cNvPicPr>
          <p:nvPr/>
        </p:nvPicPr>
        <p:blipFill>
          <a:blip r:embed="rId23"/>
          <a:stretch>
            <a:fillRect/>
          </a:stretch>
        </p:blipFill>
        <p:spPr>
          <a:xfrm>
            <a:off x="567348" y="588762"/>
            <a:ext cx="11069121" cy="5559787"/>
          </a:xfrm>
          <a:prstGeom prst="rect">
            <a:avLst/>
          </a:prstGeom>
        </p:spPr>
      </p:pic>
    </p:spTree>
    <p:extLst>
      <p:ext uri="{BB962C8B-B14F-4D97-AF65-F5344CB8AC3E}">
        <p14:creationId xmlns:p14="http://schemas.microsoft.com/office/powerpoint/2010/main" val="1708394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a:extLst>
              <a:ext uri="{FF2B5EF4-FFF2-40B4-BE49-F238E27FC236}">
                <a16:creationId xmlns:a16="http://schemas.microsoft.com/office/drawing/2014/main" id="{E1DDBC99-1714-0C84-F7C8-FFC6BFC8CFAB}"/>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00D68674-6D5C-F0EE-5287-1A27E5D0E0D6}"/>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C8911129-92A4-C86A-01EB-2C53C61E4B1D}"/>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4550A2E4-58A2-0EDE-E373-80E7BE6FFBCB}"/>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EFADAC2C-9D06-B748-FD2E-9F6DBEC824BD}"/>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31872A29-2A58-DAB0-BC7C-F2C4D706C10A}"/>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CD4868C9-068C-C961-AAE1-07C7CCF0A6CF}"/>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E9F99AF3-8CB0-8C4B-B6CB-CADE300D623D}"/>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A4DBAE13-0540-8DC2-4AED-C802FAEBBF7E}"/>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789D8549-2ECE-0212-A39D-4A67AAC7FA4F}"/>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9F66CA40-E17F-1E29-25B7-AA50E02CA55F}"/>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3DFED12E-A915-D4AD-402B-AED39AE7F34F}"/>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F71EBA6D-F80C-1F7C-FCCC-6DA2EC4D7A6E}"/>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2ADA1264-A1D0-0E59-518A-59D7A8431633}"/>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A0C99B89-F772-F70D-0D48-4714CC80AC61}"/>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7377838C-A114-51B9-C62E-FF1E77F7EFDB}"/>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69427FB9-D0E5-4882-E64F-0CBD9F0E18AF}"/>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C5C3605A-0CB3-DBAC-120A-64F61551BC3F}"/>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35C4B78C-8F3E-B149-D6C7-A73E077A18E7}"/>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B508B8EE-A1E4-4030-7E47-3348DDD6FECE}"/>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4BE9515D-D40F-69C6-FD6D-BC2CC67C775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CB9B5FE2-1CF6-C186-AF00-0EA01425CF54}"/>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7FED72A9-ADC4-3106-7294-EBAA05D181DC}"/>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300A0909-59E4-278B-830C-7182AC5EF615}"/>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3C0CDF23-6E4C-A10E-A12A-F15712CFD22C}"/>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A15BDBE2-7C8E-D43B-5D5C-3D92BB1E3D73}"/>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7CFAF636-3075-C724-3EC9-9A53BACE0B55}"/>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FA1437D4-AD8F-B4E7-A1A6-41ED6DDC1B3E}"/>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113CDBA1-6510-A01F-AD50-9C4619474F3A}"/>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1772B3CD-E7A0-4800-2922-913FFB813DFE}"/>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F49715F7-0D61-98A2-6844-22AA9D7D9DAC}"/>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08646012-E5FA-AC42-15E5-D975D1FA68D8}"/>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BA560D74-D194-8A4B-DAF7-8D70AC2DF4BE}"/>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CEB79FEB-E2B4-9E06-2BD5-30C7A63AA74E}"/>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709E5D58-4E1C-279B-B5A0-C9AE97DE3905}"/>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0B0F9C4A-18D2-A84A-315A-06B5656928E1}"/>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4B8FBD07-0F0B-5A38-301F-8B761632C6A5}"/>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619DB2C8-FADB-2A26-5E99-3CA0256FAC92}"/>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5E425FB9-4E05-A0D2-FBF2-E1D3CC8F4478}"/>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5A538214-269C-5484-593E-2D215C622B52}"/>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88C499CE-90DE-A700-902A-7458F8B81CC9}"/>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1A8381DA-1127-DB26-6053-4BCF82F9FCDB}"/>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BF7A62D1-A90C-E5FD-7F5E-46F0E7FBBF52}"/>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28FD0315-AAF1-7F82-ADD8-58F4CB9091C3}"/>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C53DED98-14F3-E4E2-02CE-B6BD84866FFB}"/>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AB955174-B432-5474-EC0C-A6F051C0F9F2}"/>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86D85A26-CDF6-19F0-8A1A-2EFC540B6DA8}"/>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EA77ACBB-01D4-B3A5-BC3E-749091D87C7A}"/>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A8642AEA-7B48-C8B8-4107-7349E44BA943}"/>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A2562B1E-5329-442D-9B04-579738D18573}"/>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47E6E148-A9C4-8E56-BCC7-FE0A6A852581}"/>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2E86040D-57BD-98CF-7314-67485EC62610}"/>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06A42705-039A-65A0-7161-5CE9FD7B90F8}"/>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3BB5DFDC-5F9E-D814-E876-8C7327036E1F}"/>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464884FE-5B84-87D2-1FCA-A128D746F077}"/>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D3A6150C-8E94-D731-0270-2C6ACB39E41D}"/>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AF8E603E-D369-CA8E-45D0-4DA8E024E2F4}"/>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5BA49685-83EC-11E7-E606-B604E6E4F419}"/>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6496A7C8-5AD3-06CF-A3A6-43761F36B918}"/>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08ED3473-8CD6-F2C3-4FA4-F7D665644991}"/>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2EC1C0ED-1D1A-2073-B14F-C83EF27E7D97}"/>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B378316B-303C-4D09-55A4-FE74BCD48B60}"/>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27F78192-133D-54DE-3B31-E8D55D3D3F57}"/>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59E36650-3F10-F0DE-0DB6-F7788225839E}"/>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C80C3A76-3F7F-C174-563B-48CF3D163625}"/>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067A8A73-49BE-001E-2AF3-33717BB18692}"/>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9E25C051-84C0-4E24-833F-91121110B557}"/>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D06646AA-0128-7272-5585-D174C978F66C}"/>
                </a:ext>
              </a:extLst>
            </p:cNvPr>
            <p:cNvPicPr/>
            <p:nvPr/>
          </p:nvPicPr>
          <p:blipFill>
            <a:blip r:embed="rId22" cstate="print"/>
            <a:stretch>
              <a:fillRect/>
            </a:stretch>
          </p:blipFill>
          <p:spPr>
            <a:xfrm>
              <a:off x="1" y="5699455"/>
              <a:ext cx="518134" cy="518134"/>
            </a:xfrm>
            <a:prstGeom prst="rect">
              <a:avLst/>
            </a:prstGeom>
          </p:spPr>
        </p:pic>
      </p:grpSp>
      <p:sp>
        <p:nvSpPr>
          <p:cNvPr id="2" name="Metin kutusu 1">
            <a:extLst>
              <a:ext uri="{FF2B5EF4-FFF2-40B4-BE49-F238E27FC236}">
                <a16:creationId xmlns:a16="http://schemas.microsoft.com/office/drawing/2014/main" id="{D735F8D0-6411-7A31-F9C3-47AA2DD158AD}"/>
              </a:ext>
            </a:extLst>
          </p:cNvPr>
          <p:cNvSpPr txBox="1"/>
          <p:nvPr/>
        </p:nvSpPr>
        <p:spPr>
          <a:xfrm>
            <a:off x="554184" y="578745"/>
            <a:ext cx="10172810" cy="461665"/>
          </a:xfrm>
          <a:prstGeom prst="rect">
            <a:avLst/>
          </a:prstGeom>
          <a:noFill/>
        </p:spPr>
        <p:txBody>
          <a:bodyPr wrap="square" rtlCol="0">
            <a:spAutoFit/>
          </a:bodyPr>
          <a:lstStyle/>
          <a:p>
            <a:r>
              <a:rPr lang="tr-TR" sz="2400" b="1" u="none" strike="noStrike" dirty="0">
                <a:solidFill>
                  <a:schemeClr val="accent2">
                    <a:lumMod val="75000"/>
                  </a:schemeClr>
                </a:solidFill>
                <a:effectLst/>
                <a:latin typeface="Calibri GÖVDE"/>
              </a:rPr>
              <a:t>MANAGEMENT ORGANIZATION</a:t>
            </a:r>
            <a:r>
              <a:rPr lang="tr-TR" sz="2400" b="1" u="none" strike="noStrike" baseline="0" dirty="0">
                <a:solidFill>
                  <a:schemeClr val="accent2">
                    <a:lumMod val="75000"/>
                  </a:schemeClr>
                </a:solidFill>
                <a:effectLst/>
                <a:latin typeface="Calibri GÖVDE"/>
              </a:rPr>
              <a:t> CHART</a:t>
            </a:r>
            <a:endParaRPr lang="tr-TR" sz="2400" b="1" dirty="0">
              <a:solidFill>
                <a:schemeClr val="accent2">
                  <a:lumMod val="75000"/>
                </a:schemeClr>
              </a:solidFill>
              <a:latin typeface="Calibri GÖVDE"/>
            </a:endParaRPr>
          </a:p>
        </p:txBody>
      </p:sp>
      <p:pic>
        <p:nvPicPr>
          <p:cNvPr id="74" name="Resim 73">
            <a:extLst>
              <a:ext uri="{FF2B5EF4-FFF2-40B4-BE49-F238E27FC236}">
                <a16:creationId xmlns:a16="http://schemas.microsoft.com/office/drawing/2014/main" id="{6E63A587-191F-A1B5-1F8C-E758D2269AC5}"/>
              </a:ext>
            </a:extLst>
          </p:cNvPr>
          <p:cNvPicPr>
            <a:picLocks noChangeAspect="1"/>
          </p:cNvPicPr>
          <p:nvPr/>
        </p:nvPicPr>
        <p:blipFill rotWithShape="1">
          <a:blip r:embed="rId23"/>
          <a:srcRect t="70"/>
          <a:stretch/>
        </p:blipFill>
        <p:spPr>
          <a:xfrm>
            <a:off x="999000" y="963560"/>
            <a:ext cx="9983632" cy="5305691"/>
          </a:xfrm>
          <a:prstGeom prst="rect">
            <a:avLst/>
          </a:prstGeom>
        </p:spPr>
      </p:pic>
    </p:spTree>
    <p:extLst>
      <p:ext uri="{BB962C8B-B14F-4D97-AF65-F5344CB8AC3E}">
        <p14:creationId xmlns:p14="http://schemas.microsoft.com/office/powerpoint/2010/main" val="1591593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03FD2EA-75AA-EBE5-924D-72DF6EEEAD96}"/>
              </a:ext>
            </a:extLst>
          </p:cNvPr>
          <p:cNvSpPr>
            <a:spLocks noGrp="1"/>
          </p:cNvSpPr>
          <p:nvPr>
            <p:ph type="title"/>
          </p:nvPr>
        </p:nvSpPr>
        <p:spPr/>
        <p:txBody>
          <a:bodyPr/>
          <a:lstStyle/>
          <a:p>
            <a:r>
              <a:rPr lang="tr-TR" b="1" dirty="0">
                <a:solidFill>
                  <a:schemeClr val="accent2">
                    <a:lumMod val="75000"/>
                  </a:schemeClr>
                </a:solidFill>
                <a:latin typeface="Calibri GÖVDE"/>
              </a:rPr>
              <a:t>VİZYONUMUZ</a:t>
            </a:r>
            <a:r>
              <a:rPr lang="tr-TR" dirty="0"/>
              <a:t> </a:t>
            </a:r>
          </a:p>
        </p:txBody>
      </p:sp>
      <p:grpSp>
        <p:nvGrpSpPr>
          <p:cNvPr id="4" name="Group 1">
            <a:extLst>
              <a:ext uri="{FF2B5EF4-FFF2-40B4-BE49-F238E27FC236}">
                <a16:creationId xmlns:a16="http://schemas.microsoft.com/office/drawing/2014/main" id="{3C87704F-FEE6-BFB8-11C8-1BE21DBEC8B5}"/>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BCDFE6BF-EDED-849A-3AF0-55B5C193C2E4}"/>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0DB0E49A-E438-31B2-472D-FD8D67DE9A1C}"/>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C06B6BE3-67FE-7C15-A175-6EE60FA170D9}"/>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0B059024-F07C-A922-3E51-32068FD4C99C}"/>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DEB690C7-033D-8F68-10C0-A73478E619A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FFB4F46-E500-9083-F3FD-463118610C68}"/>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7B714293-3EE5-72B7-FFA4-99B65C7DA7BE}"/>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8CE8FFF5-5C44-2566-534B-E80241C9EFE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F4C4DEB6-3435-BEB6-1BE5-0EEA0F518C1F}"/>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9E011689-D3F0-E798-A0EE-5F05B74939D6}"/>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BF6734B0-4E5B-9A77-4B42-B0173E381F27}"/>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1B463EA0-BB5A-1AF7-49A8-A3CF7DD225A5}"/>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68AEBFF8-EFDD-AF83-DB7E-33E7406385B3}"/>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BE06FABE-8623-702E-4AAC-D7A76DA0C090}"/>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39179271-9112-81A6-0167-4EADED740E28}"/>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45BFBC7D-BBFE-1BF9-0CB8-C8535DAA65FD}"/>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EF64B744-3CDC-15DE-8937-340139CF70FD}"/>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0ECCFFB5-36E5-9709-04D4-66D4BA72C898}"/>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9050B587-BF99-557F-4E87-09459294878C}"/>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7CC89912-FD0A-973D-486E-995E85C5B7B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866CDDC4-6948-48A2-5686-E10D9B143CA2}"/>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A1E4D8A-2E56-792C-B51E-EE6A9FF3ED4D}"/>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A9897852-4B28-AA7C-466B-1CD79BF60E5D}"/>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8B8E0661-30AD-88AB-9AC8-CAF1DD1102B2}"/>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1F4ECBB5-3A53-A0D0-58F5-720B36910722}"/>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0769CEB0-A169-41A1-EA06-DD0F167EFFFE}"/>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ED0858DE-9D5F-5A68-C9AB-CB317F012AA2}"/>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AB921AAD-6100-A099-096C-32A7AE42B84A}"/>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EB0D2194-B412-B15A-6700-5710123D5116}"/>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9A9BA20A-9772-DE46-BCB5-1C8DF80A1EEE}"/>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309D5F4B-51CA-4388-3879-5C72CEC9FC90}"/>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C48C5B84-7A8C-03E0-AE35-ECADA5FC2D29}"/>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55496EB9-DAFB-5B03-2ACB-1A3E40C3388E}"/>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83EFAF00-B6E2-16B2-77E8-523AB69CA5E7}"/>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BCDCD4E6-B75C-0C81-737E-DC1581CCA212}"/>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B3EADFB7-9DEA-CE13-0207-BF333D64291E}"/>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8DCCAE7F-F700-5817-06FC-E34D5569304D}"/>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86FA070F-6158-9FA9-869E-DED49DAFF6DA}"/>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E213CEB7-68E0-0084-D887-171A4B08CAB6}"/>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B21A877C-5FAB-4182-88CB-7CF302D8A94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CD51BC65-D9C2-8C5C-8240-D44273B5818E}"/>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39ED8834-2B56-DF6C-9E80-435177CDDFC1}"/>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2C21C7F7-30C0-E952-ADCC-B954D257C179}"/>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05019213-F560-2C18-1A50-4D7015207E36}"/>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9768763F-4673-026A-8C5C-0AD6047CDFCD}"/>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9641B18E-2F31-D494-5C73-22F32EA91A12}"/>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B9B7FB1B-794F-5B1A-D9C1-88199CC74F22}"/>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AE5057E4-5184-2189-799B-67DB462891CB}"/>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DBEE70BB-7B6C-10B9-9443-E593F72A0610}"/>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A96A5999-4A10-2835-1071-1D0FEB55E88F}"/>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EE16330E-7E48-7D6F-0CD1-3B004ADFB1F3}"/>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16588928-EDB2-3824-1419-F49E7532B7C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5128799F-7A2E-D9FB-4FC3-FE608E402CCD}"/>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2527B3FA-83B5-8ACB-CE24-1EA5D830187A}"/>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933CE616-8BAD-B702-0BF5-4FA2945A0FF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89875E2D-AD16-07AA-84D2-22B42441723E}"/>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368E25E6-F0D1-82CC-84DB-37236C2FF460}"/>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071A93C0-CA1D-A599-6A65-1BB4245A9E01}"/>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809FB649-ED12-1BF5-120B-7DA04EC40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D3160CD3-E9E7-AFDC-AB60-D576C43E5D87}"/>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29BCE6CD-264F-31D9-CEE2-73F59F10D39E}"/>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CCBE3DEA-C9F4-4DD1-BD36-5B42B2216D7D}"/>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912C0851-FB8C-8537-A8FA-9BF6F57B5A3D}"/>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AC1D2CFF-B985-1EE0-14E7-3557EF45D98A}"/>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4AC66DB3-59CA-1232-7BE6-7C61349FE290}"/>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86422AEB-9EA1-5E08-416D-DE4611F1A023}"/>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B91944F3-8E00-DF24-4FFA-348C5CCD4E66}"/>
                </a:ext>
              </a:extLst>
            </p:cNvPr>
            <p:cNvPicPr/>
            <p:nvPr/>
          </p:nvPicPr>
          <p:blipFill>
            <a:blip r:embed="rId22" cstate="print"/>
            <a:stretch>
              <a:fillRect/>
            </a:stretch>
          </p:blipFill>
          <p:spPr>
            <a:xfrm>
              <a:off x="1" y="5699455"/>
              <a:ext cx="518134" cy="518134"/>
            </a:xfrm>
            <a:prstGeom prst="rect">
              <a:avLst/>
            </a:prstGeom>
          </p:spPr>
        </p:pic>
      </p:grpSp>
      <p:sp>
        <p:nvSpPr>
          <p:cNvPr id="72" name="Metin kutusu 71">
            <a:extLst>
              <a:ext uri="{FF2B5EF4-FFF2-40B4-BE49-F238E27FC236}">
                <a16:creationId xmlns:a16="http://schemas.microsoft.com/office/drawing/2014/main" id="{7A3655F3-8ECD-4A1F-0DF9-C61ADAF14330}"/>
              </a:ext>
            </a:extLst>
          </p:cNvPr>
          <p:cNvSpPr txBox="1"/>
          <p:nvPr/>
        </p:nvSpPr>
        <p:spPr>
          <a:xfrm>
            <a:off x="946245" y="1450725"/>
            <a:ext cx="7089058" cy="4031873"/>
          </a:xfrm>
          <a:prstGeom prst="rect">
            <a:avLst/>
          </a:prstGeom>
          <a:noFill/>
        </p:spPr>
        <p:txBody>
          <a:bodyPr wrap="square">
            <a:spAutoFit/>
          </a:bodyPr>
          <a:lstStyle/>
          <a:p>
            <a:endParaRPr lang="tr-TR" sz="1600" dirty="0">
              <a:effectLst/>
              <a:latin typeface="Calibri GÖVDE"/>
              <a:ea typeface="Times New Roman" panose="02020603050405020304" pitchFamily="18" charset="0"/>
            </a:endParaRPr>
          </a:p>
          <a:p>
            <a:r>
              <a:rPr lang="en-US" sz="1600" dirty="0">
                <a:effectLst/>
                <a:latin typeface="Calibri GÖVDE"/>
                <a:ea typeface="Times New Roman" panose="02020603050405020304" pitchFamily="18" charset="0"/>
              </a:rPr>
              <a:t>Yaratıcılık hayatımızın olmazsa olmazlarından biridir.</a:t>
            </a:r>
            <a:endParaRPr lang="tr-TR" sz="1600" dirty="0">
              <a:effectLst/>
              <a:latin typeface="Calibri GÖVDE"/>
              <a:ea typeface="Times New Roman" panose="02020603050405020304" pitchFamily="18" charset="0"/>
            </a:endParaRPr>
          </a:p>
          <a:p>
            <a:endParaRPr lang="tr-TR" sz="1600" dirty="0">
              <a:effectLst/>
              <a:latin typeface="Calibri GÖVDE"/>
              <a:ea typeface="Times New Roman" panose="02020603050405020304" pitchFamily="18" charset="0"/>
            </a:endParaRPr>
          </a:p>
          <a:p>
            <a:r>
              <a:rPr lang="en-US" sz="1600" dirty="0">
                <a:effectLst/>
                <a:latin typeface="Calibri GÖVDE"/>
                <a:ea typeface="Times New Roman" panose="02020603050405020304" pitchFamily="18" charset="0"/>
              </a:rPr>
              <a:t> </a:t>
            </a:r>
            <a:endParaRPr lang="tr-TR" sz="1600" dirty="0">
              <a:effectLst/>
              <a:latin typeface="Calibri GÖVDE"/>
              <a:ea typeface="Times New Roman" panose="02020603050405020304" pitchFamily="18" charset="0"/>
            </a:endParaRPr>
          </a:p>
          <a:p>
            <a:r>
              <a:rPr lang="tr-TR" sz="1600" dirty="0">
                <a:latin typeface="Calibri GÖVDE"/>
                <a:ea typeface="Times New Roman" panose="02020603050405020304" pitchFamily="18" charset="0"/>
              </a:rPr>
              <a:t>M</a:t>
            </a:r>
            <a:r>
              <a:rPr lang="en-US" sz="1600" dirty="0">
                <a:effectLst/>
                <a:latin typeface="Calibri GÖVDE"/>
                <a:ea typeface="Times New Roman" panose="02020603050405020304" pitchFamily="18" charset="0"/>
              </a:rPr>
              <a:t>isafirlerimizi yakından tanıma ve onlar için sevecekleri küçük sürprizler hazırlama, onlar daha istemeden bazı hizmetlerimizi ayaklarına getirme, onları misafirlikleri başladığı andan itibaren memnun edebilmektir. </a:t>
            </a:r>
            <a:endParaRPr lang="tr-TR" sz="1600" dirty="0">
              <a:effectLst/>
              <a:latin typeface="Calibri GÖVDE"/>
              <a:ea typeface="Times New Roman" panose="02020603050405020304" pitchFamily="18" charset="0"/>
            </a:endParaRPr>
          </a:p>
          <a:p>
            <a:endParaRPr lang="tr-TR" sz="1600" dirty="0">
              <a:effectLst/>
              <a:latin typeface="Calibri GÖVDE"/>
              <a:ea typeface="Times New Roman" panose="02020603050405020304" pitchFamily="18" charset="0"/>
            </a:endParaRPr>
          </a:p>
          <a:p>
            <a:r>
              <a:rPr lang="en-US" sz="1600" dirty="0">
                <a:effectLst/>
                <a:latin typeface="Calibri GÖVDE"/>
                <a:ea typeface="Times New Roman" panose="02020603050405020304" pitchFamily="18" charset="0"/>
              </a:rPr>
              <a:t> </a:t>
            </a:r>
            <a:endParaRPr lang="tr-TR" sz="1600" dirty="0">
              <a:effectLst/>
              <a:latin typeface="Calibri GÖVDE"/>
              <a:ea typeface="Times New Roman" panose="02020603050405020304" pitchFamily="18" charset="0"/>
            </a:endParaRPr>
          </a:p>
          <a:p>
            <a:r>
              <a:rPr lang="en-US" sz="1600" dirty="0">
                <a:effectLst/>
                <a:latin typeface="Calibri GÖVDE"/>
                <a:ea typeface="Times New Roman" panose="02020603050405020304" pitchFamily="18" charset="0"/>
              </a:rPr>
              <a:t>Misafirlerimize sunduğumuz hizmetlerde, hislerdeki, tatlardaki, davranışlardaki, sunumlardaki ufacık bir tebessümle, orjinal fikirlerle, kişisel birkaç sözle, hizmetteki esneklikle, beklentilerini daha onlar söylemeden karşılamakla başlar memnuniyet taahhüdümüz. </a:t>
            </a:r>
            <a:endParaRPr lang="tr-TR" sz="1600" dirty="0">
              <a:effectLst/>
              <a:latin typeface="Calibri GÖVDE"/>
              <a:ea typeface="Times New Roman" panose="02020603050405020304" pitchFamily="18" charset="0"/>
            </a:endParaRPr>
          </a:p>
          <a:p>
            <a:endParaRPr lang="tr-TR" sz="1600" dirty="0">
              <a:effectLst/>
              <a:latin typeface="Calibri GÖVDE"/>
              <a:ea typeface="Times New Roman" panose="02020603050405020304" pitchFamily="18" charset="0"/>
            </a:endParaRPr>
          </a:p>
          <a:p>
            <a:r>
              <a:rPr lang="en-US" sz="1600" dirty="0">
                <a:effectLst/>
                <a:latin typeface="Calibri GÖVDE"/>
                <a:ea typeface="Times New Roman" panose="02020603050405020304" pitchFamily="18" charset="0"/>
              </a:rPr>
              <a:t> </a:t>
            </a:r>
            <a:endParaRPr lang="tr-TR" sz="1600" dirty="0">
              <a:effectLst/>
              <a:latin typeface="Calibri GÖVDE"/>
              <a:ea typeface="Times New Roman" panose="02020603050405020304" pitchFamily="18" charset="0"/>
            </a:endParaRPr>
          </a:p>
          <a:p>
            <a:r>
              <a:rPr lang="en-US" sz="1600" dirty="0">
                <a:effectLst/>
                <a:latin typeface="Calibri GÖVDE"/>
                <a:ea typeface="Times New Roman" panose="02020603050405020304" pitchFamily="18" charset="0"/>
              </a:rPr>
              <a:t>Vizyonumuz ayrılan her misafirin evine mutlu ve memnun dönmesidir.</a:t>
            </a:r>
            <a:endParaRPr lang="tr-TR" sz="1600" dirty="0">
              <a:effectLst/>
              <a:latin typeface="Calibri GÖVDE"/>
              <a:ea typeface="Times New Roman" panose="02020603050405020304" pitchFamily="18" charset="0"/>
            </a:endParaRPr>
          </a:p>
        </p:txBody>
      </p:sp>
      <p:pic>
        <p:nvPicPr>
          <p:cNvPr id="74" name="Resim 73">
            <a:extLst>
              <a:ext uri="{FF2B5EF4-FFF2-40B4-BE49-F238E27FC236}">
                <a16:creationId xmlns:a16="http://schemas.microsoft.com/office/drawing/2014/main" id="{0EB11FA9-4BAF-C3E3-3C7B-CB9259DC379A}"/>
              </a:ext>
            </a:extLst>
          </p:cNvPr>
          <p:cNvPicPr>
            <a:picLocks noChangeAspect="1"/>
          </p:cNvPicPr>
          <p:nvPr/>
        </p:nvPicPr>
        <p:blipFill>
          <a:blip r:embed="rId23"/>
          <a:stretch>
            <a:fillRect/>
          </a:stretch>
        </p:blipFill>
        <p:spPr>
          <a:xfrm>
            <a:off x="7857273" y="857230"/>
            <a:ext cx="3604572" cy="5334462"/>
          </a:xfrm>
          <a:prstGeom prst="rect">
            <a:avLst/>
          </a:prstGeom>
          <a:ln>
            <a:noFill/>
          </a:ln>
          <a:effectLst>
            <a:softEdge rad="112500"/>
          </a:effectLst>
        </p:spPr>
      </p:pic>
    </p:spTree>
    <p:extLst>
      <p:ext uri="{BB962C8B-B14F-4D97-AF65-F5344CB8AC3E}">
        <p14:creationId xmlns:p14="http://schemas.microsoft.com/office/powerpoint/2010/main" val="410097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03FD2EA-75AA-EBE5-924D-72DF6EEEAD96}"/>
              </a:ext>
            </a:extLst>
          </p:cNvPr>
          <p:cNvSpPr>
            <a:spLocks noGrp="1"/>
          </p:cNvSpPr>
          <p:nvPr>
            <p:ph type="title"/>
          </p:nvPr>
        </p:nvSpPr>
        <p:spPr/>
        <p:txBody>
          <a:bodyPr/>
          <a:lstStyle/>
          <a:p>
            <a:r>
              <a:rPr lang="tr-TR" b="1" dirty="0">
                <a:solidFill>
                  <a:schemeClr val="accent2">
                    <a:lumMod val="75000"/>
                  </a:schemeClr>
                </a:solidFill>
                <a:latin typeface="Calibri GÖVDE"/>
              </a:rPr>
              <a:t>İLKELERİMİZ</a:t>
            </a:r>
          </a:p>
        </p:txBody>
      </p:sp>
      <p:grpSp>
        <p:nvGrpSpPr>
          <p:cNvPr id="4" name="Group 1">
            <a:extLst>
              <a:ext uri="{FF2B5EF4-FFF2-40B4-BE49-F238E27FC236}">
                <a16:creationId xmlns:a16="http://schemas.microsoft.com/office/drawing/2014/main" id="{3C87704F-FEE6-BFB8-11C8-1BE21DBEC8B5}"/>
              </a:ext>
            </a:extLst>
          </p:cNvPr>
          <p:cNvGrpSpPr>
            <a:grpSpLocks/>
          </p:cNvGrpSpPr>
          <p:nvPr/>
        </p:nvGrpSpPr>
        <p:grpSpPr>
          <a:xfrm>
            <a:off x="0" y="0"/>
            <a:ext cx="12192000" cy="6858000"/>
            <a:chOff x="0" y="0"/>
            <a:chExt cx="11398886" cy="6217744"/>
          </a:xfrm>
        </p:grpSpPr>
        <p:pic>
          <p:nvPicPr>
            <p:cNvPr id="5" name="Image 2">
              <a:extLst>
                <a:ext uri="{FF2B5EF4-FFF2-40B4-BE49-F238E27FC236}">
                  <a16:creationId xmlns:a16="http://schemas.microsoft.com/office/drawing/2014/main" id="{BCDFE6BF-EDED-849A-3AF0-55B5C193C2E4}"/>
                </a:ext>
              </a:extLst>
            </p:cNvPr>
            <p:cNvPicPr/>
            <p:nvPr/>
          </p:nvPicPr>
          <p:blipFill>
            <a:blip r:embed="rId2" cstate="print"/>
            <a:stretch>
              <a:fillRect/>
            </a:stretch>
          </p:blipFill>
          <p:spPr>
            <a:xfrm>
              <a:off x="2590662" y="5699531"/>
              <a:ext cx="518132" cy="518134"/>
            </a:xfrm>
            <a:prstGeom prst="rect">
              <a:avLst/>
            </a:prstGeom>
          </p:spPr>
        </p:pic>
        <p:sp>
          <p:nvSpPr>
            <p:cNvPr id="6" name="Graphic 3">
              <a:extLst>
                <a:ext uri="{FF2B5EF4-FFF2-40B4-BE49-F238E27FC236}">
                  <a16:creationId xmlns:a16="http://schemas.microsoft.com/office/drawing/2014/main" id="{0DB0E49A-E438-31B2-472D-FD8D67DE9A1C}"/>
                </a:ext>
              </a:extLst>
            </p:cNvPr>
            <p:cNvSpPr/>
            <p:nvPr/>
          </p:nvSpPr>
          <p:spPr>
            <a:xfrm>
              <a:off x="310879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7" name="Graphic 4">
              <a:extLst>
                <a:ext uri="{FF2B5EF4-FFF2-40B4-BE49-F238E27FC236}">
                  <a16:creationId xmlns:a16="http://schemas.microsoft.com/office/drawing/2014/main" id="{C06B6BE3-67FE-7C15-A175-6EE60FA170D9}"/>
                </a:ext>
              </a:extLst>
            </p:cNvPr>
            <p:cNvSpPr/>
            <p:nvPr/>
          </p:nvSpPr>
          <p:spPr>
            <a:xfrm>
              <a:off x="3108791" y="5702760"/>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8" name="Graphic 5">
              <a:extLst>
                <a:ext uri="{FF2B5EF4-FFF2-40B4-BE49-F238E27FC236}">
                  <a16:creationId xmlns:a16="http://schemas.microsoft.com/office/drawing/2014/main" id="{0B059024-F07C-A922-3E51-32068FD4C99C}"/>
                </a:ext>
              </a:extLst>
            </p:cNvPr>
            <p:cNvSpPr/>
            <p:nvPr/>
          </p:nvSpPr>
          <p:spPr>
            <a:xfrm>
              <a:off x="2072526"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9" name="Graphic 6">
              <a:extLst>
                <a:ext uri="{FF2B5EF4-FFF2-40B4-BE49-F238E27FC236}">
                  <a16:creationId xmlns:a16="http://schemas.microsoft.com/office/drawing/2014/main" id="{DEB690C7-033D-8F68-10C0-A73478E619A3}"/>
                </a:ext>
              </a:extLst>
            </p:cNvPr>
            <p:cNvSpPr/>
            <p:nvPr/>
          </p:nvSpPr>
          <p:spPr>
            <a:xfrm>
              <a:off x="2072530"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0" name="Image 7">
              <a:extLst>
                <a:ext uri="{FF2B5EF4-FFF2-40B4-BE49-F238E27FC236}">
                  <a16:creationId xmlns:a16="http://schemas.microsoft.com/office/drawing/2014/main" id="{DFFB4F46-E500-9083-F3FD-463118610C68}"/>
                </a:ext>
              </a:extLst>
            </p:cNvPr>
            <p:cNvPicPr/>
            <p:nvPr/>
          </p:nvPicPr>
          <p:blipFill>
            <a:blip r:embed="rId3" cstate="print"/>
            <a:stretch>
              <a:fillRect/>
            </a:stretch>
          </p:blipFill>
          <p:spPr>
            <a:xfrm>
              <a:off x="518135" y="5699531"/>
              <a:ext cx="518134" cy="518134"/>
            </a:xfrm>
            <a:prstGeom prst="rect">
              <a:avLst/>
            </a:prstGeom>
          </p:spPr>
        </p:pic>
        <p:pic>
          <p:nvPicPr>
            <p:cNvPr id="11" name="Image 8">
              <a:extLst>
                <a:ext uri="{FF2B5EF4-FFF2-40B4-BE49-F238E27FC236}">
                  <a16:creationId xmlns:a16="http://schemas.microsoft.com/office/drawing/2014/main" id="{7B714293-3EE5-72B7-FFA4-99B65C7DA7BE}"/>
                </a:ext>
              </a:extLst>
            </p:cNvPr>
            <p:cNvPicPr/>
            <p:nvPr/>
          </p:nvPicPr>
          <p:blipFill>
            <a:blip r:embed="rId4" cstate="print"/>
            <a:stretch>
              <a:fillRect/>
            </a:stretch>
          </p:blipFill>
          <p:spPr>
            <a:xfrm>
              <a:off x="1036270" y="5699531"/>
              <a:ext cx="1036269" cy="518134"/>
            </a:xfrm>
            <a:prstGeom prst="rect">
              <a:avLst/>
            </a:prstGeom>
          </p:spPr>
        </p:pic>
        <p:sp>
          <p:nvSpPr>
            <p:cNvPr id="12" name="Graphic 9">
              <a:extLst>
                <a:ext uri="{FF2B5EF4-FFF2-40B4-BE49-F238E27FC236}">
                  <a16:creationId xmlns:a16="http://schemas.microsoft.com/office/drawing/2014/main" id="{8CE8FFF5-5C44-2566-534B-E80241C9EFED}"/>
                </a:ext>
              </a:extLst>
            </p:cNvPr>
            <p:cNvSpPr/>
            <p:nvPr/>
          </p:nvSpPr>
          <p:spPr>
            <a:xfrm>
              <a:off x="3626918"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3" name="Graphic 10">
              <a:extLst>
                <a:ext uri="{FF2B5EF4-FFF2-40B4-BE49-F238E27FC236}">
                  <a16:creationId xmlns:a16="http://schemas.microsoft.com/office/drawing/2014/main" id="{F4C4DEB6-3435-BEB6-1BE5-0EEA0F518C1F}"/>
                </a:ext>
              </a:extLst>
            </p:cNvPr>
            <p:cNvSpPr/>
            <p:nvPr/>
          </p:nvSpPr>
          <p:spPr>
            <a:xfrm>
              <a:off x="3626923" y="5699531"/>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14" name="Image 11">
              <a:extLst>
                <a:ext uri="{FF2B5EF4-FFF2-40B4-BE49-F238E27FC236}">
                  <a16:creationId xmlns:a16="http://schemas.microsoft.com/office/drawing/2014/main" id="{9E011689-D3F0-E798-A0EE-5F05B74939D6}"/>
                </a:ext>
              </a:extLst>
            </p:cNvPr>
            <p:cNvPicPr/>
            <p:nvPr/>
          </p:nvPicPr>
          <p:blipFill>
            <a:blip r:embed="rId5" cstate="print"/>
            <a:stretch>
              <a:fillRect/>
            </a:stretch>
          </p:blipFill>
          <p:spPr>
            <a:xfrm>
              <a:off x="1" y="5181320"/>
              <a:ext cx="518134" cy="518134"/>
            </a:xfrm>
            <a:prstGeom prst="rect">
              <a:avLst/>
            </a:prstGeom>
          </p:spPr>
        </p:pic>
        <p:pic>
          <p:nvPicPr>
            <p:cNvPr id="15" name="Image 12">
              <a:extLst>
                <a:ext uri="{FF2B5EF4-FFF2-40B4-BE49-F238E27FC236}">
                  <a16:creationId xmlns:a16="http://schemas.microsoft.com/office/drawing/2014/main" id="{BF6734B0-4E5B-9A77-4B42-B0173E381F27}"/>
                </a:ext>
              </a:extLst>
            </p:cNvPr>
            <p:cNvPicPr/>
            <p:nvPr/>
          </p:nvPicPr>
          <p:blipFill>
            <a:blip r:embed="rId6" cstate="print"/>
            <a:stretch>
              <a:fillRect/>
            </a:stretch>
          </p:blipFill>
          <p:spPr>
            <a:xfrm>
              <a:off x="1" y="518134"/>
              <a:ext cx="518134" cy="1036269"/>
            </a:xfrm>
            <a:prstGeom prst="rect">
              <a:avLst/>
            </a:prstGeom>
          </p:spPr>
        </p:pic>
        <p:sp>
          <p:nvSpPr>
            <p:cNvPr id="16" name="Graphic 13">
              <a:extLst>
                <a:ext uri="{FF2B5EF4-FFF2-40B4-BE49-F238E27FC236}">
                  <a16:creationId xmlns:a16="http://schemas.microsoft.com/office/drawing/2014/main" id="{1B463EA0-BB5A-1AF7-49A8-A3CF7DD225A5}"/>
                </a:ext>
              </a:extLst>
            </p:cNvPr>
            <p:cNvSpPr/>
            <p:nvPr/>
          </p:nvSpPr>
          <p:spPr>
            <a:xfrm>
              <a:off x="1"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17" name="Graphic 14">
              <a:extLst>
                <a:ext uri="{FF2B5EF4-FFF2-40B4-BE49-F238E27FC236}">
                  <a16:creationId xmlns:a16="http://schemas.microsoft.com/office/drawing/2014/main" id="{68AEBFF8-EFDD-AF83-DB7E-33E7406385B3}"/>
                </a:ext>
              </a:extLst>
            </p:cNvPr>
            <p:cNvSpPr/>
            <p:nvPr/>
          </p:nvSpPr>
          <p:spPr>
            <a:xfrm>
              <a:off x="0" y="1557625"/>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18" name="Graphic 15">
              <a:extLst>
                <a:ext uri="{FF2B5EF4-FFF2-40B4-BE49-F238E27FC236}">
                  <a16:creationId xmlns:a16="http://schemas.microsoft.com/office/drawing/2014/main" id="{BE06FABE-8623-702E-4AAC-D7A76DA0C090}"/>
                </a:ext>
              </a:extLst>
            </p:cNvPr>
            <p:cNvSpPr/>
            <p:nvPr/>
          </p:nvSpPr>
          <p:spPr>
            <a:xfrm>
              <a:off x="1" y="2072525"/>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19" name="Image 16">
              <a:extLst>
                <a:ext uri="{FF2B5EF4-FFF2-40B4-BE49-F238E27FC236}">
                  <a16:creationId xmlns:a16="http://schemas.microsoft.com/office/drawing/2014/main" id="{39179271-9112-81A6-0167-4EADED740E28}"/>
                </a:ext>
              </a:extLst>
            </p:cNvPr>
            <p:cNvPicPr/>
            <p:nvPr/>
          </p:nvPicPr>
          <p:blipFill>
            <a:blip r:embed="rId7" cstate="print"/>
            <a:stretch>
              <a:fillRect/>
            </a:stretch>
          </p:blipFill>
          <p:spPr>
            <a:xfrm>
              <a:off x="4145052" y="5699531"/>
              <a:ext cx="1554416" cy="518134"/>
            </a:xfrm>
            <a:prstGeom prst="rect">
              <a:avLst/>
            </a:prstGeom>
          </p:spPr>
        </p:pic>
        <p:pic>
          <p:nvPicPr>
            <p:cNvPr id="20" name="Image 17">
              <a:extLst>
                <a:ext uri="{FF2B5EF4-FFF2-40B4-BE49-F238E27FC236}">
                  <a16:creationId xmlns:a16="http://schemas.microsoft.com/office/drawing/2014/main" id="{45BFBC7D-BBFE-1BF9-0CB8-C8535DAA65FD}"/>
                </a:ext>
              </a:extLst>
            </p:cNvPr>
            <p:cNvPicPr/>
            <p:nvPr/>
          </p:nvPicPr>
          <p:blipFill>
            <a:blip r:embed="rId8" cstate="print"/>
            <a:stretch>
              <a:fillRect/>
            </a:stretch>
          </p:blipFill>
          <p:spPr>
            <a:xfrm>
              <a:off x="1" y="3108782"/>
              <a:ext cx="518134" cy="518134"/>
            </a:xfrm>
            <a:prstGeom prst="rect">
              <a:avLst/>
            </a:prstGeom>
          </p:spPr>
        </p:pic>
        <p:sp>
          <p:nvSpPr>
            <p:cNvPr id="21" name="Graphic 18">
              <a:extLst>
                <a:ext uri="{FF2B5EF4-FFF2-40B4-BE49-F238E27FC236}">
                  <a16:creationId xmlns:a16="http://schemas.microsoft.com/office/drawing/2014/main" id="{EF64B744-3CDC-15DE-8937-340139CF70FD}"/>
                </a:ext>
              </a:extLst>
            </p:cNvPr>
            <p:cNvSpPr/>
            <p:nvPr/>
          </p:nvSpPr>
          <p:spPr>
            <a:xfrm>
              <a:off x="1"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22" name="Graphic 19">
              <a:extLst>
                <a:ext uri="{FF2B5EF4-FFF2-40B4-BE49-F238E27FC236}">
                  <a16:creationId xmlns:a16="http://schemas.microsoft.com/office/drawing/2014/main" id="{0ECCFFB5-36E5-9709-04D4-66D4BA72C898}"/>
                </a:ext>
              </a:extLst>
            </p:cNvPr>
            <p:cNvSpPr/>
            <p:nvPr/>
          </p:nvSpPr>
          <p:spPr>
            <a:xfrm>
              <a:off x="1" y="2590660"/>
              <a:ext cx="518159" cy="1554480"/>
            </a:xfrm>
            <a:custGeom>
              <a:avLst/>
              <a:gdLst/>
              <a:ahLst/>
              <a:cxnLst/>
              <a:rect l="l" t="t" r="r" b="b"/>
              <a:pathLst>
                <a:path w="518159" h="1554480">
                  <a:moveTo>
                    <a:pt x="518134" y="1036269"/>
                  </a:moveTo>
                  <a:lnTo>
                    <a:pt x="0" y="1036269"/>
                  </a:lnTo>
                  <a:lnTo>
                    <a:pt x="518134" y="1554403"/>
                  </a:lnTo>
                  <a:lnTo>
                    <a:pt x="518134" y="1036269"/>
                  </a:lnTo>
                  <a:close/>
                </a:path>
                <a:path w="518159" h="1554480">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23" name="Image 20">
              <a:extLst>
                <a:ext uri="{FF2B5EF4-FFF2-40B4-BE49-F238E27FC236}">
                  <a16:creationId xmlns:a16="http://schemas.microsoft.com/office/drawing/2014/main" id="{9050B587-BF99-557F-4E87-09459294878C}"/>
                </a:ext>
              </a:extLst>
            </p:cNvPr>
            <p:cNvPicPr/>
            <p:nvPr/>
          </p:nvPicPr>
          <p:blipFill>
            <a:blip r:embed="rId9" cstate="print"/>
            <a:stretch>
              <a:fillRect/>
            </a:stretch>
          </p:blipFill>
          <p:spPr>
            <a:xfrm>
              <a:off x="1" y="4145051"/>
              <a:ext cx="518134" cy="518134"/>
            </a:xfrm>
            <a:prstGeom prst="rect">
              <a:avLst/>
            </a:prstGeom>
          </p:spPr>
        </p:pic>
        <p:sp>
          <p:nvSpPr>
            <p:cNvPr id="24" name="Graphic 21">
              <a:extLst>
                <a:ext uri="{FF2B5EF4-FFF2-40B4-BE49-F238E27FC236}">
                  <a16:creationId xmlns:a16="http://schemas.microsoft.com/office/drawing/2014/main" id="{7CC89912-FD0A-973D-486E-995E85C5B7BB}"/>
                </a:ext>
              </a:extLst>
            </p:cNvPr>
            <p:cNvSpPr/>
            <p:nvPr/>
          </p:nvSpPr>
          <p:spPr>
            <a:xfrm>
              <a:off x="1" y="2590660"/>
              <a:ext cx="11398885" cy="2590800"/>
            </a:xfrm>
            <a:custGeom>
              <a:avLst/>
              <a:gdLst/>
              <a:ahLst/>
              <a:cxnLst/>
              <a:rect l="l" t="t" r="r" b="b"/>
              <a:pathLst>
                <a:path w="11398885" h="2590800">
                  <a:moveTo>
                    <a:pt x="518134" y="2072525"/>
                  </a:moveTo>
                  <a:lnTo>
                    <a:pt x="0" y="2072525"/>
                  </a:lnTo>
                  <a:lnTo>
                    <a:pt x="0" y="2590660"/>
                  </a:lnTo>
                  <a:lnTo>
                    <a:pt x="518134" y="2590660"/>
                  </a:lnTo>
                  <a:lnTo>
                    <a:pt x="518134" y="2072525"/>
                  </a:lnTo>
                  <a:close/>
                </a:path>
                <a:path w="11398885" h="2590800">
                  <a:moveTo>
                    <a:pt x="11398263" y="0"/>
                  </a:moveTo>
                  <a:lnTo>
                    <a:pt x="10880128" y="0"/>
                  </a:lnTo>
                  <a:lnTo>
                    <a:pt x="10880128" y="518134"/>
                  </a:lnTo>
                  <a:lnTo>
                    <a:pt x="11398263" y="518134"/>
                  </a:lnTo>
                  <a:lnTo>
                    <a:pt x="11398263"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25" name="Image 22">
              <a:extLst>
                <a:ext uri="{FF2B5EF4-FFF2-40B4-BE49-F238E27FC236}">
                  <a16:creationId xmlns:a16="http://schemas.microsoft.com/office/drawing/2014/main" id="{866CDDC4-6948-48A2-5686-E10D9B143CA2}"/>
                </a:ext>
              </a:extLst>
            </p:cNvPr>
            <p:cNvPicPr/>
            <p:nvPr/>
          </p:nvPicPr>
          <p:blipFill>
            <a:blip r:embed="rId10" cstate="print"/>
            <a:stretch>
              <a:fillRect/>
            </a:stretch>
          </p:blipFill>
          <p:spPr>
            <a:xfrm>
              <a:off x="10880129" y="3108782"/>
              <a:ext cx="518134" cy="518134"/>
            </a:xfrm>
            <a:prstGeom prst="rect">
              <a:avLst/>
            </a:prstGeom>
          </p:spPr>
        </p:pic>
        <p:pic>
          <p:nvPicPr>
            <p:cNvPr id="26" name="Image 23">
              <a:extLst>
                <a:ext uri="{FF2B5EF4-FFF2-40B4-BE49-F238E27FC236}">
                  <a16:creationId xmlns:a16="http://schemas.microsoft.com/office/drawing/2014/main" id="{5A1E4D8A-2E56-792C-B51E-EE6A9FF3ED4D}"/>
                </a:ext>
              </a:extLst>
            </p:cNvPr>
            <p:cNvPicPr/>
            <p:nvPr/>
          </p:nvPicPr>
          <p:blipFill>
            <a:blip r:embed="rId11" cstate="print"/>
            <a:stretch>
              <a:fillRect/>
            </a:stretch>
          </p:blipFill>
          <p:spPr>
            <a:xfrm>
              <a:off x="10880129" y="4663185"/>
              <a:ext cx="518134" cy="1036269"/>
            </a:xfrm>
            <a:prstGeom prst="rect">
              <a:avLst/>
            </a:prstGeom>
          </p:spPr>
        </p:pic>
        <p:sp>
          <p:nvSpPr>
            <p:cNvPr id="27" name="Graphic 24">
              <a:extLst>
                <a:ext uri="{FF2B5EF4-FFF2-40B4-BE49-F238E27FC236}">
                  <a16:creationId xmlns:a16="http://schemas.microsoft.com/office/drawing/2014/main" id="{A9897852-4B28-AA7C-466B-1CD79BF60E5D}"/>
                </a:ext>
              </a:extLst>
            </p:cNvPr>
            <p:cNvSpPr/>
            <p:nvPr/>
          </p:nvSpPr>
          <p:spPr>
            <a:xfrm>
              <a:off x="10880116" y="362691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28" name="Graphic 25">
              <a:extLst>
                <a:ext uri="{FF2B5EF4-FFF2-40B4-BE49-F238E27FC236}">
                  <a16:creationId xmlns:a16="http://schemas.microsoft.com/office/drawing/2014/main" id="{8B8E0661-30AD-88AB-9AC8-CAF1DD1102B2}"/>
                </a:ext>
              </a:extLst>
            </p:cNvPr>
            <p:cNvSpPr/>
            <p:nvPr/>
          </p:nvSpPr>
          <p:spPr>
            <a:xfrm>
              <a:off x="10880121" y="3626923"/>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29" name="Image 26">
              <a:extLst>
                <a:ext uri="{FF2B5EF4-FFF2-40B4-BE49-F238E27FC236}">
                  <a16:creationId xmlns:a16="http://schemas.microsoft.com/office/drawing/2014/main" id="{1F4ECBB5-3A53-A0D0-58F5-720B36910722}"/>
                </a:ext>
              </a:extLst>
            </p:cNvPr>
            <p:cNvPicPr/>
            <p:nvPr/>
          </p:nvPicPr>
          <p:blipFill>
            <a:blip r:embed="rId12" cstate="print"/>
            <a:stretch>
              <a:fillRect/>
            </a:stretch>
          </p:blipFill>
          <p:spPr>
            <a:xfrm>
              <a:off x="10880129" y="4145051"/>
              <a:ext cx="518134" cy="518134"/>
            </a:xfrm>
            <a:prstGeom prst="rect">
              <a:avLst/>
            </a:prstGeom>
          </p:spPr>
        </p:pic>
        <p:pic>
          <p:nvPicPr>
            <p:cNvPr id="30" name="Image 27">
              <a:extLst>
                <a:ext uri="{FF2B5EF4-FFF2-40B4-BE49-F238E27FC236}">
                  <a16:creationId xmlns:a16="http://schemas.microsoft.com/office/drawing/2014/main" id="{0769CEB0-A169-41A1-EA06-DD0F167EFFFE}"/>
                </a:ext>
              </a:extLst>
            </p:cNvPr>
            <p:cNvPicPr/>
            <p:nvPr/>
          </p:nvPicPr>
          <p:blipFill>
            <a:blip r:embed="rId13" cstate="print"/>
            <a:stretch>
              <a:fillRect/>
            </a:stretch>
          </p:blipFill>
          <p:spPr>
            <a:xfrm>
              <a:off x="10880129" y="2072525"/>
              <a:ext cx="518134" cy="518134"/>
            </a:xfrm>
            <a:prstGeom prst="rect">
              <a:avLst/>
            </a:prstGeom>
          </p:spPr>
        </p:pic>
        <p:pic>
          <p:nvPicPr>
            <p:cNvPr id="31" name="Image 28">
              <a:extLst>
                <a:ext uri="{FF2B5EF4-FFF2-40B4-BE49-F238E27FC236}">
                  <a16:creationId xmlns:a16="http://schemas.microsoft.com/office/drawing/2014/main" id="{ED0858DE-9D5F-5A68-C9AB-CB317F012AA2}"/>
                </a:ext>
              </a:extLst>
            </p:cNvPr>
            <p:cNvPicPr/>
            <p:nvPr/>
          </p:nvPicPr>
          <p:blipFill>
            <a:blip r:embed="rId14" cstate="print"/>
            <a:stretch>
              <a:fillRect/>
            </a:stretch>
          </p:blipFill>
          <p:spPr>
            <a:xfrm>
              <a:off x="10880129" y="518134"/>
              <a:ext cx="518134" cy="518134"/>
            </a:xfrm>
            <a:prstGeom prst="rect">
              <a:avLst/>
            </a:prstGeom>
          </p:spPr>
        </p:pic>
        <p:sp>
          <p:nvSpPr>
            <p:cNvPr id="32" name="Graphic 29">
              <a:extLst>
                <a:ext uri="{FF2B5EF4-FFF2-40B4-BE49-F238E27FC236}">
                  <a16:creationId xmlns:a16="http://schemas.microsoft.com/office/drawing/2014/main" id="{AB921AAD-6100-A099-096C-32A7AE42B84A}"/>
                </a:ext>
              </a:extLst>
            </p:cNvPr>
            <p:cNvSpPr/>
            <p:nvPr/>
          </p:nvSpPr>
          <p:spPr>
            <a:xfrm>
              <a:off x="10880116" y="1036256"/>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3" name="Graphic 30">
              <a:extLst>
                <a:ext uri="{FF2B5EF4-FFF2-40B4-BE49-F238E27FC236}">
                  <a16:creationId xmlns:a16="http://schemas.microsoft.com/office/drawing/2014/main" id="{EB0D2194-B412-B15A-6700-5710123D5116}"/>
                </a:ext>
              </a:extLst>
            </p:cNvPr>
            <p:cNvSpPr/>
            <p:nvPr/>
          </p:nvSpPr>
          <p:spPr>
            <a:xfrm>
              <a:off x="10880121" y="1036259"/>
              <a:ext cx="518159" cy="518159"/>
            </a:xfrm>
            <a:custGeom>
              <a:avLst/>
              <a:gdLst/>
              <a:ahLst/>
              <a:cxnLst/>
              <a:rect l="l" t="t" r="r" b="b"/>
              <a:pathLst>
                <a:path w="518159" h="518159">
                  <a:moveTo>
                    <a:pt x="518134" y="0"/>
                  </a:moveTo>
                  <a:lnTo>
                    <a:pt x="0" y="0"/>
                  </a:lnTo>
                  <a:lnTo>
                    <a:pt x="0" y="518134"/>
                  </a:lnTo>
                  <a:lnTo>
                    <a:pt x="518134" y="292836"/>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34" name="Graphic 31">
              <a:extLst>
                <a:ext uri="{FF2B5EF4-FFF2-40B4-BE49-F238E27FC236}">
                  <a16:creationId xmlns:a16="http://schemas.microsoft.com/office/drawing/2014/main" id="{9A9BA20A-9772-DE46-BCB5-1C8DF80A1EEE}"/>
                </a:ext>
              </a:extLst>
            </p:cNvPr>
            <p:cNvSpPr/>
            <p:nvPr/>
          </p:nvSpPr>
          <p:spPr>
            <a:xfrm>
              <a:off x="10880116" y="155439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pic>
          <p:nvPicPr>
            <p:cNvPr id="35" name="Image 32">
              <a:extLst>
                <a:ext uri="{FF2B5EF4-FFF2-40B4-BE49-F238E27FC236}">
                  <a16:creationId xmlns:a16="http://schemas.microsoft.com/office/drawing/2014/main" id="{309D5F4B-51CA-4388-3879-5C72CEC9FC90}"/>
                </a:ext>
              </a:extLst>
            </p:cNvPr>
            <p:cNvPicPr/>
            <p:nvPr/>
          </p:nvPicPr>
          <p:blipFill>
            <a:blip r:embed="rId15" cstate="print"/>
            <a:stretch>
              <a:fillRect/>
            </a:stretch>
          </p:blipFill>
          <p:spPr>
            <a:xfrm>
              <a:off x="10361982" y="5699531"/>
              <a:ext cx="1036281" cy="518134"/>
            </a:xfrm>
            <a:prstGeom prst="rect">
              <a:avLst/>
            </a:prstGeom>
          </p:spPr>
        </p:pic>
        <p:sp>
          <p:nvSpPr>
            <p:cNvPr id="36" name="Graphic 33">
              <a:extLst>
                <a:ext uri="{FF2B5EF4-FFF2-40B4-BE49-F238E27FC236}">
                  <a16:creationId xmlns:a16="http://schemas.microsoft.com/office/drawing/2014/main" id="{C48C5B84-7A8C-03E0-AE35-ECADA5FC2D29}"/>
                </a:ext>
              </a:extLst>
            </p:cNvPr>
            <p:cNvSpPr/>
            <p:nvPr/>
          </p:nvSpPr>
          <p:spPr>
            <a:xfrm>
              <a:off x="9843847"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37" name="Graphic 34">
              <a:extLst>
                <a:ext uri="{FF2B5EF4-FFF2-40B4-BE49-F238E27FC236}">
                  <a16:creationId xmlns:a16="http://schemas.microsoft.com/office/drawing/2014/main" id="{55496EB9-DAFB-5B03-2ACB-1A3E40C3388E}"/>
                </a:ext>
              </a:extLst>
            </p:cNvPr>
            <p:cNvSpPr/>
            <p:nvPr/>
          </p:nvSpPr>
          <p:spPr>
            <a:xfrm>
              <a:off x="8807565"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38" name="Graphic 35">
              <a:extLst>
                <a:ext uri="{FF2B5EF4-FFF2-40B4-BE49-F238E27FC236}">
                  <a16:creationId xmlns:a16="http://schemas.microsoft.com/office/drawing/2014/main" id="{83EFAF00-B6E2-16B2-77E8-523AB69CA5E7}"/>
                </a:ext>
              </a:extLst>
            </p:cNvPr>
            <p:cNvSpPr/>
            <p:nvPr/>
          </p:nvSpPr>
          <p:spPr>
            <a:xfrm>
              <a:off x="9325700" y="5699531"/>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39" name="Graphic 36">
              <a:extLst>
                <a:ext uri="{FF2B5EF4-FFF2-40B4-BE49-F238E27FC236}">
                  <a16:creationId xmlns:a16="http://schemas.microsoft.com/office/drawing/2014/main" id="{BCDCD4E6-B75C-0C81-737E-DC1581CCA212}"/>
                </a:ext>
              </a:extLst>
            </p:cNvPr>
            <p:cNvSpPr/>
            <p:nvPr/>
          </p:nvSpPr>
          <p:spPr>
            <a:xfrm>
              <a:off x="9325703" y="5699531"/>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0" name="Graphic 37">
              <a:extLst>
                <a:ext uri="{FF2B5EF4-FFF2-40B4-BE49-F238E27FC236}">
                  <a16:creationId xmlns:a16="http://schemas.microsoft.com/office/drawing/2014/main" id="{B3EADFB7-9DEA-CE13-0207-BF333D64291E}"/>
                </a:ext>
              </a:extLst>
            </p:cNvPr>
            <p:cNvSpPr/>
            <p:nvPr/>
          </p:nvSpPr>
          <p:spPr>
            <a:xfrm>
              <a:off x="8289431"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41" name="Graphic 38">
              <a:extLst>
                <a:ext uri="{FF2B5EF4-FFF2-40B4-BE49-F238E27FC236}">
                  <a16:creationId xmlns:a16="http://schemas.microsoft.com/office/drawing/2014/main" id="{8DCCAE7F-F700-5817-06FC-E34D5569304D}"/>
                </a:ext>
              </a:extLst>
            </p:cNvPr>
            <p:cNvSpPr/>
            <p:nvPr/>
          </p:nvSpPr>
          <p:spPr>
            <a:xfrm>
              <a:off x="8289424" y="5699532"/>
              <a:ext cx="518159" cy="518159"/>
            </a:xfrm>
            <a:custGeom>
              <a:avLst/>
              <a:gdLst/>
              <a:ahLst/>
              <a:cxnLst/>
              <a:rect l="l" t="t" r="r" b="b"/>
              <a:pathLst>
                <a:path w="518159" h="518159">
                  <a:moveTo>
                    <a:pt x="518134" y="0"/>
                  </a:moveTo>
                  <a:lnTo>
                    <a:pt x="402056" y="0"/>
                  </a:lnTo>
                  <a:lnTo>
                    <a:pt x="0" y="312928"/>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42" name="Graphic 39">
              <a:extLst>
                <a:ext uri="{FF2B5EF4-FFF2-40B4-BE49-F238E27FC236}">
                  <a16:creationId xmlns:a16="http://schemas.microsoft.com/office/drawing/2014/main" id="{86FA070F-6158-9FA9-869E-DED49DAFF6DA}"/>
                </a:ext>
              </a:extLst>
            </p:cNvPr>
            <p:cNvSpPr/>
            <p:nvPr/>
          </p:nvSpPr>
          <p:spPr>
            <a:xfrm>
              <a:off x="6216879"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43" name="Graphic 40">
              <a:extLst>
                <a:ext uri="{FF2B5EF4-FFF2-40B4-BE49-F238E27FC236}">
                  <a16:creationId xmlns:a16="http://schemas.microsoft.com/office/drawing/2014/main" id="{E213CEB7-68E0-0084-D887-171A4B08CAB6}"/>
                </a:ext>
              </a:extLst>
            </p:cNvPr>
            <p:cNvSpPr/>
            <p:nvPr/>
          </p:nvSpPr>
          <p:spPr>
            <a:xfrm>
              <a:off x="6216867" y="5699531"/>
              <a:ext cx="518159" cy="518159"/>
            </a:xfrm>
            <a:custGeom>
              <a:avLst/>
              <a:gdLst/>
              <a:ahLst/>
              <a:cxnLst/>
              <a:rect l="l" t="t" r="r" b="b"/>
              <a:pathLst>
                <a:path w="518159" h="518159">
                  <a:moveTo>
                    <a:pt x="518147" y="0"/>
                  </a:moveTo>
                  <a:lnTo>
                    <a:pt x="363217" y="0"/>
                  </a:lnTo>
                  <a:lnTo>
                    <a:pt x="334578" y="6243"/>
                  </a:lnTo>
                  <a:lnTo>
                    <a:pt x="291322" y="19598"/>
                  </a:lnTo>
                  <a:lnTo>
                    <a:pt x="249671" y="36398"/>
                  </a:lnTo>
                  <a:lnTo>
                    <a:pt x="209786" y="56477"/>
                  </a:lnTo>
                  <a:lnTo>
                    <a:pt x="171833" y="79669"/>
                  </a:lnTo>
                  <a:lnTo>
                    <a:pt x="135974" y="105809"/>
                  </a:lnTo>
                  <a:lnTo>
                    <a:pt x="102375" y="134731"/>
                  </a:lnTo>
                  <a:lnTo>
                    <a:pt x="71198" y="166270"/>
                  </a:lnTo>
                  <a:lnTo>
                    <a:pt x="42607" y="200259"/>
                  </a:lnTo>
                  <a:lnTo>
                    <a:pt x="16767" y="236533"/>
                  </a:lnTo>
                  <a:lnTo>
                    <a:pt x="0" y="264611"/>
                  </a:lnTo>
                  <a:lnTo>
                    <a:pt x="0" y="518134"/>
                  </a:lnTo>
                  <a:lnTo>
                    <a:pt x="518147" y="518134"/>
                  </a:lnTo>
                  <a:lnTo>
                    <a:pt x="518147" y="0"/>
                  </a:lnTo>
                  <a:close/>
                </a:path>
              </a:pathLst>
            </a:custGeom>
            <a:solidFill>
              <a:srgbClr val="271022"/>
            </a:solidFill>
          </p:spPr>
          <p:txBody>
            <a:bodyPr wrap="square" lIns="0" tIns="0" rIns="0" bIns="0" rtlCol="0">
              <a:prstTxWarp prst="textNoShape">
                <a:avLst/>
              </a:prstTxWarp>
              <a:noAutofit/>
            </a:bodyPr>
            <a:lstStyle/>
            <a:p>
              <a:endParaRPr lang="tr-TR"/>
            </a:p>
          </p:txBody>
        </p:sp>
        <p:pic>
          <p:nvPicPr>
            <p:cNvPr id="44" name="Image 41">
              <a:extLst>
                <a:ext uri="{FF2B5EF4-FFF2-40B4-BE49-F238E27FC236}">
                  <a16:creationId xmlns:a16="http://schemas.microsoft.com/office/drawing/2014/main" id="{B21A877C-5FAB-4182-88CB-7CF302D8A94B}"/>
                </a:ext>
              </a:extLst>
            </p:cNvPr>
            <p:cNvPicPr/>
            <p:nvPr/>
          </p:nvPicPr>
          <p:blipFill>
            <a:blip r:embed="rId16" cstate="print"/>
            <a:stretch>
              <a:fillRect/>
            </a:stretch>
          </p:blipFill>
          <p:spPr>
            <a:xfrm>
              <a:off x="6735014" y="5699531"/>
              <a:ext cx="518134" cy="518134"/>
            </a:xfrm>
            <a:prstGeom prst="rect">
              <a:avLst/>
            </a:prstGeom>
          </p:spPr>
        </p:pic>
        <p:sp>
          <p:nvSpPr>
            <p:cNvPr id="45" name="Graphic 42">
              <a:extLst>
                <a:ext uri="{FF2B5EF4-FFF2-40B4-BE49-F238E27FC236}">
                  <a16:creationId xmlns:a16="http://schemas.microsoft.com/office/drawing/2014/main" id="{CD51BC65-D9C2-8C5C-8240-D44273B5818E}"/>
                </a:ext>
              </a:extLst>
            </p:cNvPr>
            <p:cNvSpPr/>
            <p:nvPr/>
          </p:nvSpPr>
          <p:spPr>
            <a:xfrm>
              <a:off x="5698732" y="5699531"/>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46" name="Image 43">
              <a:extLst>
                <a:ext uri="{FF2B5EF4-FFF2-40B4-BE49-F238E27FC236}">
                  <a16:creationId xmlns:a16="http://schemas.microsoft.com/office/drawing/2014/main" id="{39ED8834-2B56-DF6C-9E80-435177CDDFC1}"/>
                </a:ext>
              </a:extLst>
            </p:cNvPr>
            <p:cNvPicPr/>
            <p:nvPr/>
          </p:nvPicPr>
          <p:blipFill>
            <a:blip r:embed="rId17" cstate="print"/>
            <a:stretch>
              <a:fillRect/>
            </a:stretch>
          </p:blipFill>
          <p:spPr>
            <a:xfrm>
              <a:off x="7253148" y="5699531"/>
              <a:ext cx="1036281" cy="518134"/>
            </a:xfrm>
            <a:prstGeom prst="rect">
              <a:avLst/>
            </a:prstGeom>
          </p:spPr>
        </p:pic>
        <p:sp>
          <p:nvSpPr>
            <p:cNvPr id="47" name="Graphic 44">
              <a:extLst>
                <a:ext uri="{FF2B5EF4-FFF2-40B4-BE49-F238E27FC236}">
                  <a16:creationId xmlns:a16="http://schemas.microsoft.com/office/drawing/2014/main" id="{2C21C7F7-30C0-E952-ADCC-B954D257C179}"/>
                </a:ext>
              </a:extLst>
            </p:cNvPr>
            <p:cNvSpPr/>
            <p:nvPr/>
          </p:nvSpPr>
          <p:spPr>
            <a:xfrm>
              <a:off x="10880129"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pic>
          <p:nvPicPr>
            <p:cNvPr id="48" name="Image 45">
              <a:extLst>
                <a:ext uri="{FF2B5EF4-FFF2-40B4-BE49-F238E27FC236}">
                  <a16:creationId xmlns:a16="http://schemas.microsoft.com/office/drawing/2014/main" id="{05019213-F560-2C18-1A50-4D7015207E36}"/>
                </a:ext>
              </a:extLst>
            </p:cNvPr>
            <p:cNvPicPr/>
            <p:nvPr/>
          </p:nvPicPr>
          <p:blipFill>
            <a:blip r:embed="rId2" cstate="print"/>
            <a:stretch>
              <a:fillRect/>
            </a:stretch>
          </p:blipFill>
          <p:spPr>
            <a:xfrm>
              <a:off x="2590662" y="0"/>
              <a:ext cx="518132" cy="518134"/>
            </a:xfrm>
            <a:prstGeom prst="rect">
              <a:avLst/>
            </a:prstGeom>
          </p:spPr>
        </p:pic>
        <p:sp>
          <p:nvSpPr>
            <p:cNvPr id="49" name="Graphic 46">
              <a:extLst>
                <a:ext uri="{FF2B5EF4-FFF2-40B4-BE49-F238E27FC236}">
                  <a16:creationId xmlns:a16="http://schemas.microsoft.com/office/drawing/2014/main" id="{9768763F-4673-026A-8C5C-0AD6047CDFCD}"/>
                </a:ext>
              </a:extLst>
            </p:cNvPr>
            <p:cNvSpPr/>
            <p:nvPr/>
          </p:nvSpPr>
          <p:spPr>
            <a:xfrm>
              <a:off x="310879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0" name="Graphic 47">
              <a:extLst>
                <a:ext uri="{FF2B5EF4-FFF2-40B4-BE49-F238E27FC236}">
                  <a16:creationId xmlns:a16="http://schemas.microsoft.com/office/drawing/2014/main" id="{9641B18E-2F31-D494-5C73-22F32EA91A12}"/>
                </a:ext>
              </a:extLst>
            </p:cNvPr>
            <p:cNvSpPr/>
            <p:nvPr/>
          </p:nvSpPr>
          <p:spPr>
            <a:xfrm>
              <a:off x="3108791" y="3229"/>
              <a:ext cx="518159" cy="514984"/>
            </a:xfrm>
            <a:custGeom>
              <a:avLst/>
              <a:gdLst/>
              <a:ahLst/>
              <a:cxnLst/>
              <a:rect l="l" t="t" r="r" b="b"/>
              <a:pathLst>
                <a:path w="518159" h="514984">
                  <a:moveTo>
                    <a:pt x="518134" y="0"/>
                  </a:moveTo>
                  <a:lnTo>
                    <a:pt x="0" y="445096"/>
                  </a:lnTo>
                  <a:lnTo>
                    <a:pt x="0" y="514908"/>
                  </a:lnTo>
                  <a:lnTo>
                    <a:pt x="518134" y="514908"/>
                  </a:lnTo>
                  <a:lnTo>
                    <a:pt x="518134" y="0"/>
                  </a:lnTo>
                  <a:close/>
                </a:path>
              </a:pathLst>
            </a:custGeom>
            <a:solidFill>
              <a:srgbClr val="B62D14"/>
            </a:solidFill>
          </p:spPr>
          <p:txBody>
            <a:bodyPr wrap="square" lIns="0" tIns="0" rIns="0" bIns="0" rtlCol="0">
              <a:prstTxWarp prst="textNoShape">
                <a:avLst/>
              </a:prstTxWarp>
              <a:noAutofit/>
            </a:bodyPr>
            <a:lstStyle/>
            <a:p>
              <a:endParaRPr lang="tr-TR"/>
            </a:p>
          </p:txBody>
        </p:sp>
        <p:sp>
          <p:nvSpPr>
            <p:cNvPr id="51" name="Graphic 48">
              <a:extLst>
                <a:ext uri="{FF2B5EF4-FFF2-40B4-BE49-F238E27FC236}">
                  <a16:creationId xmlns:a16="http://schemas.microsoft.com/office/drawing/2014/main" id="{B9B7FB1B-794F-5B1A-D9C1-88199CC74F22}"/>
                </a:ext>
              </a:extLst>
            </p:cNvPr>
            <p:cNvSpPr/>
            <p:nvPr/>
          </p:nvSpPr>
          <p:spPr>
            <a:xfrm>
              <a:off x="2072526"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52" name="Image 49">
              <a:extLst>
                <a:ext uri="{FF2B5EF4-FFF2-40B4-BE49-F238E27FC236}">
                  <a16:creationId xmlns:a16="http://schemas.microsoft.com/office/drawing/2014/main" id="{AE5057E4-5184-2189-799B-67DB462891CB}"/>
                </a:ext>
              </a:extLst>
            </p:cNvPr>
            <p:cNvPicPr/>
            <p:nvPr/>
          </p:nvPicPr>
          <p:blipFill>
            <a:blip r:embed="rId18" cstate="print"/>
            <a:stretch>
              <a:fillRect/>
            </a:stretch>
          </p:blipFill>
          <p:spPr>
            <a:xfrm>
              <a:off x="4145065" y="0"/>
              <a:ext cx="1036256" cy="518134"/>
            </a:xfrm>
            <a:prstGeom prst="rect">
              <a:avLst/>
            </a:prstGeom>
          </p:spPr>
        </p:pic>
        <p:sp>
          <p:nvSpPr>
            <p:cNvPr id="53" name="Graphic 50">
              <a:extLst>
                <a:ext uri="{FF2B5EF4-FFF2-40B4-BE49-F238E27FC236}">
                  <a16:creationId xmlns:a16="http://schemas.microsoft.com/office/drawing/2014/main" id="{DBEE70BB-7B6C-10B9-9443-E593F72A0610}"/>
                </a:ext>
              </a:extLst>
            </p:cNvPr>
            <p:cNvSpPr/>
            <p:nvPr/>
          </p:nvSpPr>
          <p:spPr>
            <a:xfrm>
              <a:off x="2072530"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54" name="Image 51">
              <a:extLst>
                <a:ext uri="{FF2B5EF4-FFF2-40B4-BE49-F238E27FC236}">
                  <a16:creationId xmlns:a16="http://schemas.microsoft.com/office/drawing/2014/main" id="{A96A5999-4A10-2835-1071-1D0FEB55E88F}"/>
                </a:ext>
              </a:extLst>
            </p:cNvPr>
            <p:cNvPicPr/>
            <p:nvPr/>
          </p:nvPicPr>
          <p:blipFill>
            <a:blip r:embed="rId3" cstate="print"/>
            <a:stretch>
              <a:fillRect/>
            </a:stretch>
          </p:blipFill>
          <p:spPr>
            <a:xfrm>
              <a:off x="518135" y="0"/>
              <a:ext cx="518134" cy="518134"/>
            </a:xfrm>
            <a:prstGeom prst="rect">
              <a:avLst/>
            </a:prstGeom>
          </p:spPr>
        </p:pic>
        <p:pic>
          <p:nvPicPr>
            <p:cNvPr id="55" name="Image 52">
              <a:extLst>
                <a:ext uri="{FF2B5EF4-FFF2-40B4-BE49-F238E27FC236}">
                  <a16:creationId xmlns:a16="http://schemas.microsoft.com/office/drawing/2014/main" id="{EE16330E-7E48-7D6F-0CD1-3B004ADFB1F3}"/>
                </a:ext>
              </a:extLst>
            </p:cNvPr>
            <p:cNvPicPr/>
            <p:nvPr/>
          </p:nvPicPr>
          <p:blipFill>
            <a:blip r:embed="rId4" cstate="print"/>
            <a:stretch>
              <a:fillRect/>
            </a:stretch>
          </p:blipFill>
          <p:spPr>
            <a:xfrm>
              <a:off x="1036270" y="0"/>
              <a:ext cx="1036269" cy="518134"/>
            </a:xfrm>
            <a:prstGeom prst="rect">
              <a:avLst/>
            </a:prstGeom>
          </p:spPr>
        </p:pic>
        <p:sp>
          <p:nvSpPr>
            <p:cNvPr id="56" name="Graphic 53">
              <a:extLst>
                <a:ext uri="{FF2B5EF4-FFF2-40B4-BE49-F238E27FC236}">
                  <a16:creationId xmlns:a16="http://schemas.microsoft.com/office/drawing/2014/main" id="{16588928-EDB2-3824-1419-F49E7532B7CA}"/>
                </a:ext>
              </a:extLst>
            </p:cNvPr>
            <p:cNvSpPr/>
            <p:nvPr/>
          </p:nvSpPr>
          <p:spPr>
            <a:xfrm>
              <a:off x="3626918"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57" name="Graphic 54">
              <a:extLst>
                <a:ext uri="{FF2B5EF4-FFF2-40B4-BE49-F238E27FC236}">
                  <a16:creationId xmlns:a16="http://schemas.microsoft.com/office/drawing/2014/main" id="{5128799F-7A2E-D9FB-4FC3-FE608E402CCD}"/>
                </a:ext>
              </a:extLst>
            </p:cNvPr>
            <p:cNvSpPr/>
            <p:nvPr/>
          </p:nvSpPr>
          <p:spPr>
            <a:xfrm>
              <a:off x="3626923" y="0"/>
              <a:ext cx="518159" cy="518159"/>
            </a:xfrm>
            <a:custGeom>
              <a:avLst/>
              <a:gdLst/>
              <a:ahLst/>
              <a:cxnLst/>
              <a:rect l="l" t="t" r="r" b="b"/>
              <a:pathLst>
                <a:path w="518159" h="518159">
                  <a:moveTo>
                    <a:pt x="259067" y="0"/>
                  </a:moveTo>
                  <a:lnTo>
                    <a:pt x="212499" y="4173"/>
                  </a:lnTo>
                  <a:lnTo>
                    <a:pt x="168670" y="16207"/>
                  </a:lnTo>
                  <a:lnTo>
                    <a:pt x="128311" y="35370"/>
                  </a:lnTo>
                  <a:lnTo>
                    <a:pt x="92153" y="60929"/>
                  </a:lnTo>
                  <a:lnTo>
                    <a:pt x="60929" y="92153"/>
                  </a:lnTo>
                  <a:lnTo>
                    <a:pt x="35370" y="128311"/>
                  </a:lnTo>
                  <a:lnTo>
                    <a:pt x="16207" y="168670"/>
                  </a:lnTo>
                  <a:lnTo>
                    <a:pt x="4173" y="212499"/>
                  </a:lnTo>
                  <a:lnTo>
                    <a:pt x="0" y="259067"/>
                  </a:lnTo>
                  <a:lnTo>
                    <a:pt x="4173" y="305634"/>
                  </a:lnTo>
                  <a:lnTo>
                    <a:pt x="16207" y="349463"/>
                  </a:lnTo>
                  <a:lnTo>
                    <a:pt x="35370" y="389823"/>
                  </a:lnTo>
                  <a:lnTo>
                    <a:pt x="60929" y="425980"/>
                  </a:lnTo>
                  <a:lnTo>
                    <a:pt x="92153" y="457204"/>
                  </a:lnTo>
                  <a:lnTo>
                    <a:pt x="128311" y="482764"/>
                  </a:lnTo>
                  <a:lnTo>
                    <a:pt x="168670" y="501926"/>
                  </a:lnTo>
                  <a:lnTo>
                    <a:pt x="212499" y="513960"/>
                  </a:lnTo>
                  <a:lnTo>
                    <a:pt x="259067" y="518134"/>
                  </a:lnTo>
                  <a:lnTo>
                    <a:pt x="305634" y="513960"/>
                  </a:lnTo>
                  <a:lnTo>
                    <a:pt x="349463" y="501926"/>
                  </a:lnTo>
                  <a:lnTo>
                    <a:pt x="389823" y="482764"/>
                  </a:lnTo>
                  <a:lnTo>
                    <a:pt x="425980" y="457204"/>
                  </a:lnTo>
                  <a:lnTo>
                    <a:pt x="457204" y="425980"/>
                  </a:lnTo>
                  <a:lnTo>
                    <a:pt x="482764" y="389823"/>
                  </a:lnTo>
                  <a:lnTo>
                    <a:pt x="501926" y="349463"/>
                  </a:lnTo>
                  <a:lnTo>
                    <a:pt x="513960" y="305634"/>
                  </a:lnTo>
                  <a:lnTo>
                    <a:pt x="518134" y="259067"/>
                  </a:lnTo>
                  <a:lnTo>
                    <a:pt x="513960" y="212499"/>
                  </a:lnTo>
                  <a:lnTo>
                    <a:pt x="501926" y="168670"/>
                  </a:lnTo>
                  <a:lnTo>
                    <a:pt x="482764" y="128311"/>
                  </a:lnTo>
                  <a:lnTo>
                    <a:pt x="457204" y="92153"/>
                  </a:lnTo>
                  <a:lnTo>
                    <a:pt x="425980" y="60929"/>
                  </a:lnTo>
                  <a:lnTo>
                    <a:pt x="389823" y="35370"/>
                  </a:lnTo>
                  <a:lnTo>
                    <a:pt x="349463" y="16207"/>
                  </a:lnTo>
                  <a:lnTo>
                    <a:pt x="305634" y="4173"/>
                  </a:lnTo>
                  <a:lnTo>
                    <a:pt x="259067" y="0"/>
                  </a:lnTo>
                  <a:close/>
                </a:path>
              </a:pathLst>
            </a:custGeom>
            <a:solidFill>
              <a:srgbClr val="DBCDAC"/>
            </a:solidFill>
          </p:spPr>
          <p:txBody>
            <a:bodyPr wrap="square" lIns="0" tIns="0" rIns="0" bIns="0" rtlCol="0">
              <a:prstTxWarp prst="textNoShape">
                <a:avLst/>
              </a:prstTxWarp>
              <a:noAutofit/>
            </a:bodyPr>
            <a:lstStyle/>
            <a:p>
              <a:endParaRPr lang="tr-TR"/>
            </a:p>
          </p:txBody>
        </p:sp>
        <p:pic>
          <p:nvPicPr>
            <p:cNvPr id="58" name="Image 55">
              <a:extLst>
                <a:ext uri="{FF2B5EF4-FFF2-40B4-BE49-F238E27FC236}">
                  <a16:creationId xmlns:a16="http://schemas.microsoft.com/office/drawing/2014/main" id="{2527B3FA-83B5-8ACB-CE24-1EA5D830187A}"/>
                </a:ext>
              </a:extLst>
            </p:cNvPr>
            <p:cNvPicPr/>
            <p:nvPr/>
          </p:nvPicPr>
          <p:blipFill>
            <a:blip r:embed="rId2" cstate="print"/>
            <a:stretch>
              <a:fillRect/>
            </a:stretch>
          </p:blipFill>
          <p:spPr>
            <a:xfrm>
              <a:off x="5699456" y="0"/>
              <a:ext cx="518134" cy="518134"/>
            </a:xfrm>
            <a:prstGeom prst="rect">
              <a:avLst/>
            </a:prstGeom>
          </p:spPr>
        </p:pic>
        <p:sp>
          <p:nvSpPr>
            <p:cNvPr id="59" name="Graphic 56">
              <a:extLst>
                <a:ext uri="{FF2B5EF4-FFF2-40B4-BE49-F238E27FC236}">
                  <a16:creationId xmlns:a16="http://schemas.microsoft.com/office/drawing/2014/main" id="{933CE616-8BAD-B702-0BF5-4FA2945A0FF4}"/>
                </a:ext>
              </a:extLst>
            </p:cNvPr>
            <p:cNvSpPr/>
            <p:nvPr/>
          </p:nvSpPr>
          <p:spPr>
            <a:xfrm>
              <a:off x="518132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60" name="Image 57">
              <a:extLst>
                <a:ext uri="{FF2B5EF4-FFF2-40B4-BE49-F238E27FC236}">
                  <a16:creationId xmlns:a16="http://schemas.microsoft.com/office/drawing/2014/main" id="{89875E2D-AD16-07AA-84D2-22B42441723E}"/>
                </a:ext>
              </a:extLst>
            </p:cNvPr>
            <p:cNvPicPr/>
            <p:nvPr/>
          </p:nvPicPr>
          <p:blipFill>
            <a:blip r:embed="rId19" cstate="print"/>
            <a:stretch>
              <a:fillRect/>
            </a:stretch>
          </p:blipFill>
          <p:spPr>
            <a:xfrm>
              <a:off x="1" y="0"/>
              <a:ext cx="518132" cy="518134"/>
            </a:xfrm>
            <a:prstGeom prst="rect">
              <a:avLst/>
            </a:prstGeom>
          </p:spPr>
        </p:pic>
        <p:sp>
          <p:nvSpPr>
            <p:cNvPr id="61" name="Graphic 58">
              <a:extLst>
                <a:ext uri="{FF2B5EF4-FFF2-40B4-BE49-F238E27FC236}">
                  <a16:creationId xmlns:a16="http://schemas.microsoft.com/office/drawing/2014/main" id="{368E25E6-F0D1-82CC-84DB-37236C2FF460}"/>
                </a:ext>
              </a:extLst>
            </p:cNvPr>
            <p:cNvSpPr/>
            <p:nvPr/>
          </p:nvSpPr>
          <p:spPr>
            <a:xfrm>
              <a:off x="621759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E1C6AE"/>
            </a:solidFill>
          </p:spPr>
          <p:txBody>
            <a:bodyPr wrap="square" lIns="0" tIns="0" rIns="0" bIns="0" rtlCol="0">
              <a:prstTxWarp prst="textNoShape">
                <a:avLst/>
              </a:prstTxWarp>
              <a:noAutofit/>
            </a:bodyPr>
            <a:lstStyle/>
            <a:p>
              <a:endParaRPr lang="tr-TR"/>
            </a:p>
          </p:txBody>
        </p:sp>
        <p:sp>
          <p:nvSpPr>
            <p:cNvPr id="62" name="Graphic 59">
              <a:extLst>
                <a:ext uri="{FF2B5EF4-FFF2-40B4-BE49-F238E27FC236}">
                  <a16:creationId xmlns:a16="http://schemas.microsoft.com/office/drawing/2014/main" id="{071A93C0-CA1D-A599-6A65-1BB4245A9E01}"/>
                </a:ext>
              </a:extLst>
            </p:cNvPr>
            <p:cNvSpPr/>
            <p:nvPr/>
          </p:nvSpPr>
          <p:spPr>
            <a:xfrm>
              <a:off x="6217593" y="1"/>
              <a:ext cx="518159" cy="518159"/>
            </a:xfrm>
            <a:custGeom>
              <a:avLst/>
              <a:gdLst/>
              <a:ahLst/>
              <a:cxnLst/>
              <a:rect l="l" t="t" r="r" b="b"/>
              <a:pathLst>
                <a:path w="518159" h="518159">
                  <a:moveTo>
                    <a:pt x="518134" y="0"/>
                  </a:moveTo>
                  <a:lnTo>
                    <a:pt x="0" y="0"/>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pic>
          <p:nvPicPr>
            <p:cNvPr id="63" name="Image 60">
              <a:extLst>
                <a:ext uri="{FF2B5EF4-FFF2-40B4-BE49-F238E27FC236}">
                  <a16:creationId xmlns:a16="http://schemas.microsoft.com/office/drawing/2014/main" id="{809FB649-ED12-1BF5-120B-7DA04EC407AB}"/>
                </a:ext>
              </a:extLst>
            </p:cNvPr>
            <p:cNvPicPr/>
            <p:nvPr/>
          </p:nvPicPr>
          <p:blipFill>
            <a:blip r:embed="rId20" cstate="print"/>
            <a:stretch>
              <a:fillRect/>
            </a:stretch>
          </p:blipFill>
          <p:spPr>
            <a:xfrm>
              <a:off x="6735725" y="0"/>
              <a:ext cx="1554391" cy="518134"/>
            </a:xfrm>
            <a:prstGeom prst="rect">
              <a:avLst/>
            </a:prstGeom>
          </p:spPr>
        </p:pic>
        <p:pic>
          <p:nvPicPr>
            <p:cNvPr id="64" name="Image 61">
              <a:extLst>
                <a:ext uri="{FF2B5EF4-FFF2-40B4-BE49-F238E27FC236}">
                  <a16:creationId xmlns:a16="http://schemas.microsoft.com/office/drawing/2014/main" id="{D3160CD3-E9E7-AFDC-AB60-D576C43E5D87}"/>
                </a:ext>
              </a:extLst>
            </p:cNvPr>
            <p:cNvPicPr/>
            <p:nvPr/>
          </p:nvPicPr>
          <p:blipFill>
            <a:blip r:embed="rId21" cstate="print"/>
            <a:stretch>
              <a:fillRect/>
            </a:stretch>
          </p:blipFill>
          <p:spPr>
            <a:xfrm>
              <a:off x="10361982" y="0"/>
              <a:ext cx="518134" cy="518134"/>
            </a:xfrm>
            <a:prstGeom prst="rect">
              <a:avLst/>
            </a:prstGeom>
          </p:spPr>
        </p:pic>
        <p:sp>
          <p:nvSpPr>
            <p:cNvPr id="65" name="Graphic 62">
              <a:extLst>
                <a:ext uri="{FF2B5EF4-FFF2-40B4-BE49-F238E27FC236}">
                  <a16:creationId xmlns:a16="http://schemas.microsoft.com/office/drawing/2014/main" id="{29BCE6CD-264F-31D9-CEE2-73F59F10D39E}"/>
                </a:ext>
              </a:extLst>
            </p:cNvPr>
            <p:cNvSpPr/>
            <p:nvPr/>
          </p:nvSpPr>
          <p:spPr>
            <a:xfrm>
              <a:off x="9843847"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sp>
          <p:nvSpPr>
            <p:cNvPr id="66" name="Graphic 63">
              <a:extLst>
                <a:ext uri="{FF2B5EF4-FFF2-40B4-BE49-F238E27FC236}">
                  <a16:creationId xmlns:a16="http://schemas.microsoft.com/office/drawing/2014/main" id="{CCBE3DEA-C9F4-4DD1-BD36-5B42B2216D7D}"/>
                </a:ext>
              </a:extLst>
            </p:cNvPr>
            <p:cNvSpPr/>
            <p:nvPr/>
          </p:nvSpPr>
          <p:spPr>
            <a:xfrm>
              <a:off x="8807565"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67" name="Graphic 64">
              <a:extLst>
                <a:ext uri="{FF2B5EF4-FFF2-40B4-BE49-F238E27FC236}">
                  <a16:creationId xmlns:a16="http://schemas.microsoft.com/office/drawing/2014/main" id="{912C0851-FB8C-8537-A8FA-9BF6F57B5A3D}"/>
                </a:ext>
              </a:extLst>
            </p:cNvPr>
            <p:cNvSpPr/>
            <p:nvPr/>
          </p:nvSpPr>
          <p:spPr>
            <a:xfrm>
              <a:off x="9325700" y="0"/>
              <a:ext cx="521970" cy="518159"/>
            </a:xfrm>
            <a:custGeom>
              <a:avLst/>
              <a:gdLst/>
              <a:ahLst/>
              <a:cxnLst/>
              <a:rect l="l" t="t" r="r" b="b"/>
              <a:pathLst>
                <a:path w="521970" h="518159">
                  <a:moveTo>
                    <a:pt x="521487" y="0"/>
                  </a:moveTo>
                  <a:lnTo>
                    <a:pt x="0" y="0"/>
                  </a:lnTo>
                  <a:lnTo>
                    <a:pt x="0" y="518134"/>
                  </a:lnTo>
                  <a:lnTo>
                    <a:pt x="521487" y="518134"/>
                  </a:lnTo>
                  <a:lnTo>
                    <a:pt x="521487" y="0"/>
                  </a:lnTo>
                  <a:close/>
                </a:path>
              </a:pathLst>
            </a:custGeom>
            <a:solidFill>
              <a:srgbClr val="D1C3A2"/>
            </a:solidFill>
          </p:spPr>
          <p:txBody>
            <a:bodyPr wrap="square" lIns="0" tIns="0" rIns="0" bIns="0" rtlCol="0">
              <a:prstTxWarp prst="textNoShape">
                <a:avLst/>
              </a:prstTxWarp>
              <a:noAutofit/>
            </a:bodyPr>
            <a:lstStyle/>
            <a:p>
              <a:endParaRPr lang="tr-TR"/>
            </a:p>
          </p:txBody>
        </p:sp>
        <p:sp>
          <p:nvSpPr>
            <p:cNvPr id="68" name="Graphic 65">
              <a:extLst>
                <a:ext uri="{FF2B5EF4-FFF2-40B4-BE49-F238E27FC236}">
                  <a16:creationId xmlns:a16="http://schemas.microsoft.com/office/drawing/2014/main" id="{AC1D2CFF-B985-1EE0-14E7-3557EF45D98A}"/>
                </a:ext>
              </a:extLst>
            </p:cNvPr>
            <p:cNvSpPr/>
            <p:nvPr/>
          </p:nvSpPr>
          <p:spPr>
            <a:xfrm>
              <a:off x="9325703" y="0"/>
              <a:ext cx="521970" cy="518159"/>
            </a:xfrm>
            <a:custGeom>
              <a:avLst/>
              <a:gdLst/>
              <a:ahLst/>
              <a:cxnLst/>
              <a:rect l="l" t="t" r="r" b="b"/>
              <a:pathLst>
                <a:path w="521970" h="518159">
                  <a:moveTo>
                    <a:pt x="260743" y="0"/>
                  </a:moveTo>
                  <a:lnTo>
                    <a:pt x="213874" y="4173"/>
                  </a:lnTo>
                  <a:lnTo>
                    <a:pt x="169761" y="16207"/>
                  </a:lnTo>
                  <a:lnTo>
                    <a:pt x="129141" y="35370"/>
                  </a:lnTo>
                  <a:lnTo>
                    <a:pt x="92749" y="60929"/>
                  </a:lnTo>
                  <a:lnTo>
                    <a:pt x="61323" y="92153"/>
                  </a:lnTo>
                  <a:lnTo>
                    <a:pt x="35599" y="128311"/>
                  </a:lnTo>
                  <a:lnTo>
                    <a:pt x="16312" y="168670"/>
                  </a:lnTo>
                  <a:lnTo>
                    <a:pt x="4200" y="212499"/>
                  </a:lnTo>
                  <a:lnTo>
                    <a:pt x="0" y="259067"/>
                  </a:lnTo>
                  <a:lnTo>
                    <a:pt x="4200" y="305634"/>
                  </a:lnTo>
                  <a:lnTo>
                    <a:pt x="16312" y="349463"/>
                  </a:lnTo>
                  <a:lnTo>
                    <a:pt x="35599" y="389823"/>
                  </a:lnTo>
                  <a:lnTo>
                    <a:pt x="61323" y="425980"/>
                  </a:lnTo>
                  <a:lnTo>
                    <a:pt x="92749" y="457204"/>
                  </a:lnTo>
                  <a:lnTo>
                    <a:pt x="129141" y="482764"/>
                  </a:lnTo>
                  <a:lnTo>
                    <a:pt x="169761" y="501926"/>
                  </a:lnTo>
                  <a:lnTo>
                    <a:pt x="213874" y="513960"/>
                  </a:lnTo>
                  <a:lnTo>
                    <a:pt x="260743" y="518134"/>
                  </a:lnTo>
                  <a:lnTo>
                    <a:pt x="307612" y="513960"/>
                  </a:lnTo>
                  <a:lnTo>
                    <a:pt x="351725" y="501926"/>
                  </a:lnTo>
                  <a:lnTo>
                    <a:pt x="392346" y="482764"/>
                  </a:lnTo>
                  <a:lnTo>
                    <a:pt x="428737" y="457204"/>
                  </a:lnTo>
                  <a:lnTo>
                    <a:pt x="460163" y="425980"/>
                  </a:lnTo>
                  <a:lnTo>
                    <a:pt x="485888" y="389823"/>
                  </a:lnTo>
                  <a:lnTo>
                    <a:pt x="505174" y="349463"/>
                  </a:lnTo>
                  <a:lnTo>
                    <a:pt x="517286" y="305634"/>
                  </a:lnTo>
                  <a:lnTo>
                    <a:pt x="521487" y="259067"/>
                  </a:lnTo>
                  <a:lnTo>
                    <a:pt x="517286" y="212499"/>
                  </a:lnTo>
                  <a:lnTo>
                    <a:pt x="505174" y="168670"/>
                  </a:lnTo>
                  <a:lnTo>
                    <a:pt x="485888" y="128311"/>
                  </a:lnTo>
                  <a:lnTo>
                    <a:pt x="460163" y="92153"/>
                  </a:lnTo>
                  <a:lnTo>
                    <a:pt x="428737" y="60929"/>
                  </a:lnTo>
                  <a:lnTo>
                    <a:pt x="392346" y="35370"/>
                  </a:lnTo>
                  <a:lnTo>
                    <a:pt x="351725" y="16207"/>
                  </a:lnTo>
                  <a:lnTo>
                    <a:pt x="307612" y="4173"/>
                  </a:lnTo>
                  <a:lnTo>
                    <a:pt x="260743" y="0"/>
                  </a:lnTo>
                  <a:close/>
                </a:path>
              </a:pathLst>
            </a:custGeom>
            <a:solidFill>
              <a:srgbClr val="DBCDAC"/>
            </a:solidFill>
          </p:spPr>
          <p:txBody>
            <a:bodyPr wrap="square" lIns="0" tIns="0" rIns="0" bIns="0" rtlCol="0">
              <a:prstTxWarp prst="textNoShape">
                <a:avLst/>
              </a:prstTxWarp>
              <a:noAutofit/>
            </a:bodyPr>
            <a:lstStyle/>
            <a:p>
              <a:endParaRPr lang="tr-TR"/>
            </a:p>
          </p:txBody>
        </p:sp>
        <p:sp>
          <p:nvSpPr>
            <p:cNvPr id="69" name="Graphic 66">
              <a:extLst>
                <a:ext uri="{FF2B5EF4-FFF2-40B4-BE49-F238E27FC236}">
                  <a16:creationId xmlns:a16="http://schemas.microsoft.com/office/drawing/2014/main" id="{4AC66DB3-59CA-1232-7BE6-7C61349FE290}"/>
                </a:ext>
              </a:extLst>
            </p:cNvPr>
            <p:cNvSpPr/>
            <p:nvPr/>
          </p:nvSpPr>
          <p:spPr>
            <a:xfrm>
              <a:off x="8289431" y="0"/>
              <a:ext cx="518159" cy="518159"/>
            </a:xfrm>
            <a:custGeom>
              <a:avLst/>
              <a:gdLst/>
              <a:ahLst/>
              <a:cxnLst/>
              <a:rect l="l" t="t" r="r" b="b"/>
              <a:pathLst>
                <a:path w="518159" h="518159">
                  <a:moveTo>
                    <a:pt x="518134" y="0"/>
                  </a:moveTo>
                  <a:lnTo>
                    <a:pt x="0" y="0"/>
                  </a:lnTo>
                  <a:lnTo>
                    <a:pt x="0" y="518134"/>
                  </a:lnTo>
                  <a:lnTo>
                    <a:pt x="518134" y="518134"/>
                  </a:lnTo>
                  <a:lnTo>
                    <a:pt x="518134" y="0"/>
                  </a:lnTo>
                  <a:close/>
                </a:path>
              </a:pathLst>
            </a:custGeom>
            <a:solidFill>
              <a:srgbClr val="FD421D"/>
            </a:solidFill>
          </p:spPr>
          <p:txBody>
            <a:bodyPr wrap="square" lIns="0" tIns="0" rIns="0" bIns="0" rtlCol="0">
              <a:prstTxWarp prst="textNoShape">
                <a:avLst/>
              </a:prstTxWarp>
              <a:noAutofit/>
            </a:bodyPr>
            <a:lstStyle/>
            <a:p>
              <a:endParaRPr lang="tr-TR"/>
            </a:p>
          </p:txBody>
        </p:sp>
        <p:sp>
          <p:nvSpPr>
            <p:cNvPr id="70" name="Graphic 67">
              <a:extLst>
                <a:ext uri="{FF2B5EF4-FFF2-40B4-BE49-F238E27FC236}">
                  <a16:creationId xmlns:a16="http://schemas.microsoft.com/office/drawing/2014/main" id="{86422AEB-9EA1-5E08-416D-DE4611F1A023}"/>
                </a:ext>
              </a:extLst>
            </p:cNvPr>
            <p:cNvSpPr/>
            <p:nvPr/>
          </p:nvSpPr>
          <p:spPr>
            <a:xfrm>
              <a:off x="8289424" y="0"/>
              <a:ext cx="518159" cy="518159"/>
            </a:xfrm>
            <a:custGeom>
              <a:avLst/>
              <a:gdLst/>
              <a:ahLst/>
              <a:cxnLst/>
              <a:rect l="l" t="t" r="r" b="b"/>
              <a:pathLst>
                <a:path w="518159" h="518159">
                  <a:moveTo>
                    <a:pt x="518134" y="0"/>
                  </a:moveTo>
                  <a:lnTo>
                    <a:pt x="402056" y="0"/>
                  </a:lnTo>
                  <a:lnTo>
                    <a:pt x="0" y="312927"/>
                  </a:lnTo>
                  <a:lnTo>
                    <a:pt x="0" y="518134"/>
                  </a:lnTo>
                  <a:lnTo>
                    <a:pt x="518134" y="518134"/>
                  </a:lnTo>
                  <a:lnTo>
                    <a:pt x="518134" y="0"/>
                  </a:lnTo>
                  <a:close/>
                </a:path>
              </a:pathLst>
            </a:custGeom>
            <a:solidFill>
              <a:srgbClr val="907D6B"/>
            </a:solidFill>
          </p:spPr>
          <p:txBody>
            <a:bodyPr wrap="square" lIns="0" tIns="0" rIns="0" bIns="0" rtlCol="0">
              <a:prstTxWarp prst="textNoShape">
                <a:avLst/>
              </a:prstTxWarp>
              <a:noAutofit/>
            </a:bodyPr>
            <a:lstStyle/>
            <a:p>
              <a:endParaRPr lang="tr-TR"/>
            </a:p>
          </p:txBody>
        </p:sp>
        <p:pic>
          <p:nvPicPr>
            <p:cNvPr id="71" name="Image 68">
              <a:extLst>
                <a:ext uri="{FF2B5EF4-FFF2-40B4-BE49-F238E27FC236}">
                  <a16:creationId xmlns:a16="http://schemas.microsoft.com/office/drawing/2014/main" id="{B91944F3-8E00-DF24-4FFA-348C5CCD4E66}"/>
                </a:ext>
              </a:extLst>
            </p:cNvPr>
            <p:cNvPicPr/>
            <p:nvPr/>
          </p:nvPicPr>
          <p:blipFill>
            <a:blip r:embed="rId22" cstate="print"/>
            <a:stretch>
              <a:fillRect/>
            </a:stretch>
          </p:blipFill>
          <p:spPr>
            <a:xfrm>
              <a:off x="1" y="5699455"/>
              <a:ext cx="518134" cy="518134"/>
            </a:xfrm>
            <a:prstGeom prst="rect">
              <a:avLst/>
            </a:prstGeom>
          </p:spPr>
        </p:pic>
      </p:grpSp>
      <p:sp>
        <p:nvSpPr>
          <p:cNvPr id="72" name="Metin kutusu 71">
            <a:extLst>
              <a:ext uri="{FF2B5EF4-FFF2-40B4-BE49-F238E27FC236}">
                <a16:creationId xmlns:a16="http://schemas.microsoft.com/office/drawing/2014/main" id="{E36D842F-06C6-726B-63D9-D1E7230B77C5}"/>
              </a:ext>
            </a:extLst>
          </p:cNvPr>
          <p:cNvSpPr txBox="1"/>
          <p:nvPr/>
        </p:nvSpPr>
        <p:spPr>
          <a:xfrm>
            <a:off x="580115" y="1142358"/>
            <a:ext cx="7197415" cy="4524315"/>
          </a:xfrm>
          <a:prstGeom prst="rect">
            <a:avLst/>
          </a:prstGeom>
          <a:noFill/>
        </p:spPr>
        <p:txBody>
          <a:bodyPr wrap="square">
            <a:spAutoFit/>
          </a:bodyPr>
          <a:lstStyle/>
          <a:p>
            <a:endParaRPr lang="tr-TR" sz="1600" dirty="0">
              <a:effectLst/>
              <a:latin typeface="Times New Roman" panose="02020603050405020304" pitchFamily="18" charset="0"/>
              <a:ea typeface="Times New Roman" panose="02020603050405020304" pitchFamily="18" charset="0"/>
            </a:endParaRPr>
          </a:p>
          <a:p>
            <a:r>
              <a:rPr lang="en-US" sz="1600" dirty="0">
                <a:effectLst/>
                <a:latin typeface="Calibri" panose="020F0502020204030204" pitchFamily="34" charset="0"/>
                <a:ea typeface="Times New Roman" panose="02020603050405020304" pitchFamily="18" charset="0"/>
              </a:rPr>
              <a:t> </a:t>
            </a:r>
            <a:endParaRPr lang="tr-TR" sz="1600" dirty="0">
              <a:effectLst/>
              <a:latin typeface="Times New Roman" panose="02020603050405020304" pitchFamily="18" charset="0"/>
              <a:ea typeface="Times New Roman" panose="02020603050405020304" pitchFamily="18" charset="0"/>
            </a:endParaRPr>
          </a:p>
          <a:p>
            <a:pPr marL="285750" indent="-285750">
              <a:buFont typeface="Wingdings" panose="05000000000000000000" pitchFamily="2" charset="2"/>
              <a:buChar char="ü"/>
            </a:pPr>
            <a:r>
              <a:rPr lang="en-US" sz="1600" dirty="0">
                <a:effectLst/>
                <a:latin typeface="Calibri GÖVDE"/>
                <a:ea typeface="Times New Roman" panose="02020603050405020304" pitchFamily="18" charset="0"/>
              </a:rPr>
              <a:t>Pazardaki yerimiz, yaptığımız her şeyin arkasındaki itici gücümüzdür.</a:t>
            </a:r>
            <a:endParaRPr lang="tr-TR" sz="1600" dirty="0">
              <a:effectLst/>
              <a:latin typeface="Calibri GÖVDE"/>
              <a:ea typeface="Times New Roman" panose="02020603050405020304" pitchFamily="18" charset="0"/>
            </a:endParaRPr>
          </a:p>
          <a:p>
            <a:r>
              <a:rPr lang="en-US" sz="1600" dirty="0">
                <a:effectLst/>
                <a:latin typeface="Calibri GÖVDE"/>
                <a:ea typeface="Times New Roman" panose="02020603050405020304" pitchFamily="18" charset="0"/>
              </a:rPr>
              <a:t> </a:t>
            </a:r>
            <a:endParaRPr lang="tr-TR" sz="1600" dirty="0">
              <a:effectLst/>
              <a:latin typeface="Calibri GÖVDE"/>
              <a:ea typeface="Times New Roman" panose="02020603050405020304" pitchFamily="18" charset="0"/>
            </a:endParaRPr>
          </a:p>
          <a:p>
            <a:pPr marL="285750" indent="-285750">
              <a:buFont typeface="Wingdings" panose="05000000000000000000" pitchFamily="2" charset="2"/>
              <a:buChar char="ü"/>
            </a:pPr>
            <a:r>
              <a:rPr lang="en-US" sz="1600" dirty="0">
                <a:effectLst/>
                <a:latin typeface="Calibri GÖVDE"/>
                <a:ea typeface="Times New Roman" panose="02020603050405020304" pitchFamily="18" charset="0"/>
              </a:rPr>
              <a:t>Özümüzde, kalite sorumluluğunun her şeyden önce geldiği bir hizmet anlayışındayız.</a:t>
            </a:r>
            <a:endParaRPr lang="tr-TR" sz="1600" dirty="0">
              <a:effectLst/>
              <a:latin typeface="Calibri GÖVDE"/>
              <a:ea typeface="Times New Roman" panose="02020603050405020304" pitchFamily="18" charset="0"/>
            </a:endParaRPr>
          </a:p>
          <a:p>
            <a:r>
              <a:rPr lang="en-US" sz="1600" dirty="0">
                <a:effectLst/>
                <a:latin typeface="Calibri GÖVDE"/>
                <a:ea typeface="Times New Roman" panose="02020603050405020304" pitchFamily="18" charset="0"/>
              </a:rPr>
              <a:t> </a:t>
            </a:r>
            <a:endParaRPr lang="tr-TR" sz="1600" dirty="0">
              <a:effectLst/>
              <a:latin typeface="Calibri GÖVDE"/>
              <a:ea typeface="Times New Roman" panose="02020603050405020304" pitchFamily="18" charset="0"/>
            </a:endParaRPr>
          </a:p>
          <a:p>
            <a:pPr marL="285750" indent="-285750">
              <a:buFont typeface="Wingdings" panose="05000000000000000000" pitchFamily="2" charset="2"/>
              <a:buChar char="ü"/>
            </a:pPr>
            <a:r>
              <a:rPr lang="en-US" sz="1600" dirty="0">
                <a:effectLst/>
                <a:latin typeface="Calibri GÖVDE"/>
                <a:ea typeface="Times New Roman" panose="02020603050405020304" pitchFamily="18" charset="0"/>
              </a:rPr>
              <a:t>Öncelikli başarı ölçütümüz misafirlerimizin tatmini ve memnuniyetidir.</a:t>
            </a:r>
            <a:endParaRPr lang="tr-TR" sz="1600" dirty="0">
              <a:effectLst/>
              <a:latin typeface="Calibri GÖVDE"/>
              <a:ea typeface="Times New Roman" panose="02020603050405020304" pitchFamily="18" charset="0"/>
            </a:endParaRPr>
          </a:p>
          <a:p>
            <a:r>
              <a:rPr lang="en-US" sz="1600" dirty="0">
                <a:effectLst/>
                <a:latin typeface="Calibri GÖVDE"/>
                <a:ea typeface="Times New Roman" panose="02020603050405020304" pitchFamily="18" charset="0"/>
              </a:rPr>
              <a:t> </a:t>
            </a:r>
            <a:endParaRPr lang="tr-TR" sz="1600" dirty="0">
              <a:effectLst/>
              <a:latin typeface="Calibri GÖVDE"/>
              <a:ea typeface="Times New Roman" panose="02020603050405020304" pitchFamily="18" charset="0"/>
            </a:endParaRPr>
          </a:p>
          <a:p>
            <a:pPr marL="285750" indent="-285750">
              <a:buFont typeface="Wingdings" panose="05000000000000000000" pitchFamily="2" charset="2"/>
              <a:buChar char="ü"/>
            </a:pPr>
            <a:r>
              <a:rPr lang="en-US" sz="1600" dirty="0">
                <a:effectLst/>
                <a:latin typeface="Calibri GÖVDE"/>
                <a:ea typeface="Times New Roman" panose="02020603050405020304" pitchFamily="18" charset="0"/>
              </a:rPr>
              <a:t>Yaptığımız her şeye daima eleştirel gözle bakar, daha iyisini, daha üretken bir şekilde yapmak için yollar ararız.</a:t>
            </a:r>
            <a:endParaRPr lang="tr-TR" sz="1600" dirty="0">
              <a:effectLst/>
              <a:latin typeface="Calibri GÖVDE"/>
              <a:ea typeface="Times New Roman" panose="02020603050405020304" pitchFamily="18" charset="0"/>
            </a:endParaRPr>
          </a:p>
          <a:p>
            <a:r>
              <a:rPr lang="en-US" sz="1600" dirty="0">
                <a:effectLst/>
                <a:latin typeface="Calibri GÖVDE"/>
                <a:ea typeface="Times New Roman" panose="02020603050405020304" pitchFamily="18" charset="0"/>
              </a:rPr>
              <a:t> </a:t>
            </a:r>
            <a:endParaRPr lang="tr-TR" sz="1600" dirty="0">
              <a:effectLst/>
              <a:latin typeface="Calibri GÖVDE"/>
              <a:ea typeface="Times New Roman" panose="02020603050405020304" pitchFamily="18" charset="0"/>
            </a:endParaRPr>
          </a:p>
          <a:p>
            <a:pPr marL="285750" indent="-285750">
              <a:buFont typeface="Wingdings" panose="05000000000000000000" pitchFamily="2" charset="2"/>
              <a:buChar char="ü"/>
            </a:pPr>
            <a:r>
              <a:rPr lang="en-US" sz="1600" dirty="0">
                <a:effectLst/>
                <a:latin typeface="Calibri GÖVDE"/>
                <a:ea typeface="Times New Roman" panose="02020603050405020304" pitchFamily="18" charset="0"/>
              </a:rPr>
              <a:t>Stratejik vizyonumuzdan asla taviz vermeyiz.</a:t>
            </a:r>
            <a:endParaRPr lang="tr-TR" sz="1600" dirty="0">
              <a:effectLst/>
              <a:latin typeface="Calibri GÖVDE"/>
              <a:ea typeface="Times New Roman" panose="02020603050405020304" pitchFamily="18" charset="0"/>
            </a:endParaRPr>
          </a:p>
          <a:p>
            <a:r>
              <a:rPr lang="en-US" sz="1600" dirty="0">
                <a:effectLst/>
                <a:latin typeface="Calibri GÖVDE"/>
                <a:ea typeface="Times New Roman" panose="02020603050405020304" pitchFamily="18" charset="0"/>
              </a:rPr>
              <a:t> </a:t>
            </a:r>
            <a:endParaRPr lang="tr-TR" sz="1600" dirty="0">
              <a:effectLst/>
              <a:latin typeface="Calibri GÖVDE"/>
              <a:ea typeface="Times New Roman" panose="02020603050405020304" pitchFamily="18" charset="0"/>
            </a:endParaRPr>
          </a:p>
          <a:p>
            <a:pPr marL="285750" indent="-285750">
              <a:buFont typeface="Wingdings" panose="05000000000000000000" pitchFamily="2" charset="2"/>
              <a:buChar char="ü"/>
            </a:pPr>
            <a:r>
              <a:rPr lang="en-US" sz="1600" dirty="0">
                <a:effectLst/>
                <a:latin typeface="Calibri GÖVDE"/>
                <a:ea typeface="Times New Roman" panose="02020603050405020304" pitchFamily="18" charset="0"/>
              </a:rPr>
              <a:t>Hızlı düşünür ve hızlı uygulamaya geçeriz.</a:t>
            </a:r>
            <a:endParaRPr lang="tr-TR" sz="1600" dirty="0">
              <a:effectLst/>
              <a:latin typeface="Calibri GÖVDE"/>
              <a:ea typeface="Times New Roman" panose="02020603050405020304" pitchFamily="18" charset="0"/>
            </a:endParaRPr>
          </a:p>
          <a:p>
            <a:r>
              <a:rPr lang="en-US" sz="1600" dirty="0">
                <a:effectLst/>
                <a:latin typeface="Calibri GÖVDE"/>
                <a:ea typeface="Times New Roman" panose="02020603050405020304" pitchFamily="18" charset="0"/>
              </a:rPr>
              <a:t> </a:t>
            </a:r>
            <a:endParaRPr lang="tr-TR" sz="1600" dirty="0">
              <a:effectLst/>
              <a:latin typeface="Calibri GÖVDE"/>
              <a:ea typeface="Times New Roman" panose="02020603050405020304" pitchFamily="18" charset="0"/>
            </a:endParaRPr>
          </a:p>
          <a:p>
            <a:pPr marL="285750" indent="-285750">
              <a:buFont typeface="Wingdings" panose="05000000000000000000" pitchFamily="2" charset="2"/>
              <a:buChar char="ü"/>
            </a:pPr>
            <a:r>
              <a:rPr lang="en-US" sz="1600" dirty="0">
                <a:effectLst/>
                <a:latin typeface="Calibri GÖVDE"/>
                <a:ea typeface="Times New Roman" panose="02020603050405020304" pitchFamily="18" charset="0"/>
              </a:rPr>
              <a:t>Biz işlerine kendilerini adamış çalışanlarımızla ilkelerimizi gerçekleştiririz, çünkü onlar Ethno ruhu ile çalışırlar.</a:t>
            </a:r>
            <a:endParaRPr lang="tr-TR" sz="1600" dirty="0">
              <a:effectLst/>
              <a:latin typeface="Calibri GÖVDE"/>
              <a:ea typeface="Times New Roman" panose="02020603050405020304" pitchFamily="18" charset="0"/>
            </a:endParaRPr>
          </a:p>
        </p:txBody>
      </p:sp>
      <p:pic>
        <p:nvPicPr>
          <p:cNvPr id="73" name="Resim 72">
            <a:extLst>
              <a:ext uri="{FF2B5EF4-FFF2-40B4-BE49-F238E27FC236}">
                <a16:creationId xmlns:a16="http://schemas.microsoft.com/office/drawing/2014/main" id="{F6440A8B-C435-DB19-640A-5092AF5734C3}"/>
              </a:ext>
            </a:extLst>
          </p:cNvPr>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7296668" y="1027906"/>
            <a:ext cx="4000840" cy="4000840"/>
          </a:xfrm>
          <a:prstGeom prst="rect">
            <a:avLst/>
          </a:prstGeom>
          <a:ln>
            <a:noFill/>
          </a:ln>
          <a:effectLst>
            <a:softEdge rad="112500"/>
          </a:effectLst>
        </p:spPr>
      </p:pic>
    </p:spTree>
    <p:extLst>
      <p:ext uri="{BB962C8B-B14F-4D97-AF65-F5344CB8AC3E}">
        <p14:creationId xmlns:p14="http://schemas.microsoft.com/office/powerpoint/2010/main" val="3563762975"/>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2849</TotalTime>
  <Words>2410</Words>
  <Application>Microsoft Office PowerPoint</Application>
  <PresentationFormat>Geniş ekran</PresentationFormat>
  <Paragraphs>386</Paragraphs>
  <Slides>45</Slides>
  <Notes>0</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45</vt:i4>
      </vt:variant>
    </vt:vector>
  </HeadingPairs>
  <TitlesOfParts>
    <vt:vector size="55" baseType="lpstr">
      <vt:lpstr>Arial</vt:lpstr>
      <vt:lpstr>Arial Rounded MT Bold</vt:lpstr>
      <vt:lpstr>BentonSansBBVA-Book</vt:lpstr>
      <vt:lpstr>Calibri</vt:lpstr>
      <vt:lpstr>Calibri GÖVDE</vt:lpstr>
      <vt:lpstr>Calibri Light</vt:lpstr>
      <vt:lpstr>Cambria</vt:lpstr>
      <vt:lpstr>Times New Roman</vt:lpstr>
      <vt:lpstr>Wingdings</vt:lpstr>
      <vt:lpstr>Office Teması</vt:lpstr>
      <vt:lpstr>ORYANTASYON SUNUMU</vt:lpstr>
      <vt:lpstr>PowerPoint Sunusu</vt:lpstr>
      <vt:lpstr>PowerPoint Sunusu</vt:lpstr>
      <vt:lpstr>PowerPoint Sunusu</vt:lpstr>
      <vt:lpstr>PowerPoint Sunusu</vt:lpstr>
      <vt:lpstr>PowerPoint Sunusu</vt:lpstr>
      <vt:lpstr>PowerPoint Sunusu</vt:lpstr>
      <vt:lpstr>VİZYONUMUZ </vt:lpstr>
      <vt:lpstr>İLKELERİMİZ</vt:lpstr>
      <vt:lpstr>ETHNO BELEK DEĞERLERİMİZ</vt:lpstr>
      <vt:lpstr>ETHNO BELEK DEĞERLERİMİZ </vt:lpstr>
      <vt:lpstr>ETHNO BELEK DEĞERLERİMİZ </vt:lpstr>
      <vt:lpstr>ETHNO BELEK DEĞERLERİMİZ </vt:lpstr>
      <vt:lpstr>Daima Hatırlayın  </vt:lpstr>
      <vt:lpstr>PowerPoint Sunusu</vt:lpstr>
      <vt:lpstr>ÇALIŞMA ESNASINDA;</vt:lpstr>
      <vt:lpstr>ÇALIŞMA ESNASINDA;</vt:lpstr>
      <vt:lpstr>Çalışma Esnasında …</vt:lpstr>
      <vt:lpstr>Dikkat Etmeliyiz!</vt:lpstr>
      <vt:lpstr>Dikkat Etmeliyiz!</vt:lpstr>
      <vt:lpstr>YANGIN DURUMUNDA NE YAPMALI Duman ya da ateş mi fark ettiniz…. </vt:lpstr>
      <vt:lpstr>Yangını Nasıl Önleriz? </vt:lpstr>
      <vt:lpstr>GİYİNME ODASI KURALLARI  </vt:lpstr>
      <vt:lpstr>GİYİNME ODASI KURALLARI  </vt:lpstr>
      <vt:lpstr>GİYİNME ODASI DOLABI KİLİDİ</vt:lpstr>
      <vt:lpstr>GÖRÜNÜM KURALLARI</vt:lpstr>
      <vt:lpstr>ÜNİFORMA KURALLARI </vt:lpstr>
      <vt:lpstr>ÇALIŞAN İSİMLİĞİ </vt:lpstr>
      <vt:lpstr>PDKS SİSTEMİ</vt:lpstr>
      <vt:lpstr>DİSİPLİN KURALLARI </vt:lpstr>
      <vt:lpstr>İŞ TAKVİMİ ve ÇALIŞMA SAATLERİ: </vt:lpstr>
      <vt:lpstr>PowerPoint Sunusu</vt:lpstr>
      <vt:lpstr>PowerPoint Sunusu</vt:lpstr>
      <vt:lpstr>PowerPoint Sunusu</vt:lpstr>
      <vt:lpstr>KAYIP EŞYA PROSEDÜRÜ </vt:lpstr>
      <vt:lpstr>ETHNO BELEK’TE SÜRDÜRÜLEBİLİRLİK</vt:lpstr>
      <vt:lpstr>PowerPoint Sunusu</vt:lpstr>
      <vt:lpstr>PERSONEL YEMEKHANESİ </vt:lpstr>
      <vt:lpstr> ULAŞIM İMKANI</vt:lpstr>
      <vt:lpstr>SAĞLIK DESTEĞİ</vt:lpstr>
      <vt:lpstr>PowerPoint Sunusu</vt:lpstr>
      <vt:lpstr>Deneme Süresi Sistemi </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ORYANTASYON SUNUMU</dc:title>
  <dc:creator>Ethno IT</dc:creator>
  <cp:lastModifiedBy>Ethno İnsan Kaynakları 6</cp:lastModifiedBy>
  <cp:revision>50</cp:revision>
  <dcterms:created xsi:type="dcterms:W3CDTF">2024-05-20T09:17:18Z</dcterms:created>
  <dcterms:modified xsi:type="dcterms:W3CDTF">2024-09-10T08:14:50Z</dcterms:modified>
</cp:coreProperties>
</file>